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664" r:id="rId5"/>
  </p:sldMasterIdLst>
  <p:notesMasterIdLst>
    <p:notesMasterId r:id="rId26"/>
  </p:notesMasterIdLst>
  <p:handoutMasterIdLst>
    <p:handoutMasterId r:id="rId27"/>
  </p:handoutMasterIdLst>
  <p:sldIdLst>
    <p:sldId id="274" r:id="rId6"/>
    <p:sldId id="323" r:id="rId7"/>
    <p:sldId id="316" r:id="rId8"/>
    <p:sldId id="339" r:id="rId9"/>
    <p:sldId id="345" r:id="rId10"/>
    <p:sldId id="350" r:id="rId11"/>
    <p:sldId id="351" r:id="rId12"/>
    <p:sldId id="352" r:id="rId13"/>
    <p:sldId id="276" r:id="rId14"/>
    <p:sldId id="315" r:id="rId15"/>
    <p:sldId id="341" r:id="rId16"/>
    <p:sldId id="344" r:id="rId17"/>
    <p:sldId id="279" r:id="rId18"/>
    <p:sldId id="281" r:id="rId19"/>
    <p:sldId id="283" r:id="rId20"/>
    <p:sldId id="349" r:id="rId21"/>
    <p:sldId id="324" r:id="rId22"/>
    <p:sldId id="332" r:id="rId23"/>
    <p:sldId id="290" r:id="rId24"/>
    <p:sldId id="286" r:id="rId25"/>
  </p:sldIdLst>
  <p:sldSz cx="9144000" cy="6858000" type="screen4x3"/>
  <p:notesSz cx="6858000" cy="97139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22CC7-8719-469E-8E64-D0AE67FA3776}" v="63" dt="2023-11-07T07:22:06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Kettle-White" userId="S::ak@argyllfisheriestrust.co.uk::6b2161cf-e542-4086-aa0c-aa338775aa07" providerId="AD" clId="Web-{F91EE791-1625-5F47-42E8-1E201988E42B}"/>
    <pc:docChg chg="addSld delSld modSld sldOrd addMainMaster">
      <pc:chgData name="Alan Kettle-White" userId="S::ak@argyllfisheriestrust.co.uk::6b2161cf-e542-4086-aa0c-aa338775aa07" providerId="AD" clId="Web-{F91EE791-1625-5F47-42E8-1E201988E42B}" dt="2022-11-05T17:33:13.622" v="1033" actId="14100"/>
      <pc:docMkLst>
        <pc:docMk/>
      </pc:docMkLst>
      <pc:sldChg chg="modSp">
        <pc:chgData name="Alan Kettle-White" userId="S::ak@argyllfisheriestrust.co.uk::6b2161cf-e542-4086-aa0c-aa338775aa07" providerId="AD" clId="Web-{F91EE791-1625-5F47-42E8-1E201988E42B}" dt="2022-11-05T14:32:24.673" v="1" actId="20577"/>
        <pc:sldMkLst>
          <pc:docMk/>
          <pc:sldMk cId="0" sldId="274"/>
        </pc:sldMkLst>
        <pc:spChg chg="mod">
          <ac:chgData name="Alan Kettle-White" userId="S::ak@argyllfisheriestrust.co.uk::6b2161cf-e542-4086-aa0c-aa338775aa07" providerId="AD" clId="Web-{F91EE791-1625-5F47-42E8-1E201988E42B}" dt="2022-11-05T14:32:24.673" v="1" actId="20577"/>
          <ac:spMkLst>
            <pc:docMk/>
            <pc:sldMk cId="0" sldId="274"/>
            <ac:spMk id="39939" creationId="{00000000-0000-0000-0000-000000000000}"/>
          </ac:spMkLst>
        </pc:spChg>
      </pc:sldChg>
      <pc:sldChg chg="del">
        <pc:chgData name="Alan Kettle-White" userId="S::ak@argyllfisheriestrust.co.uk::6b2161cf-e542-4086-aa0c-aa338775aa07" providerId="AD" clId="Web-{F91EE791-1625-5F47-42E8-1E201988E42B}" dt="2022-11-05T15:14:11.278" v="300"/>
        <pc:sldMkLst>
          <pc:docMk/>
          <pc:sldMk cId="198003379" sldId="298"/>
        </pc:sldMkLst>
      </pc:sldChg>
      <pc:sldChg chg="addSp modSp mod modClrScheme chgLayout">
        <pc:chgData name="Alan Kettle-White" userId="S::ak@argyllfisheriestrust.co.uk::6b2161cf-e542-4086-aa0c-aa338775aa07" providerId="AD" clId="Web-{F91EE791-1625-5F47-42E8-1E201988E42B}" dt="2022-11-05T17:22:33.637" v="851" actId="20577"/>
        <pc:sldMkLst>
          <pc:docMk/>
          <pc:sldMk cId="3700527283" sldId="315"/>
        </pc:sldMkLst>
        <pc:spChg chg="mod">
          <ac:chgData name="Alan Kettle-White" userId="S::ak@argyllfisheriestrust.co.uk::6b2161cf-e542-4086-aa0c-aa338775aa07" providerId="AD" clId="Web-{F91EE791-1625-5F47-42E8-1E201988E42B}" dt="2022-11-05T16:07:03.805" v="715" actId="14100"/>
          <ac:spMkLst>
            <pc:docMk/>
            <pc:sldMk cId="3700527283" sldId="315"/>
            <ac:spMk id="2" creationId="{00000000-0000-0000-0000-000000000000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7:22:33.637" v="851" actId="20577"/>
          <ac:spMkLst>
            <pc:docMk/>
            <pc:sldMk cId="3700527283" sldId="315"/>
            <ac:spMk id="11" creationId="{2064B893-7594-0A14-CF10-20F209A6BD01}"/>
          </ac:spMkLst>
        </pc:spChg>
        <pc:picChg chg="mod">
          <ac:chgData name="Alan Kettle-White" userId="S::ak@argyllfisheriestrust.co.uk::6b2161cf-e542-4086-aa0c-aa338775aa07" providerId="AD" clId="Web-{F91EE791-1625-5F47-42E8-1E201988E42B}" dt="2022-11-05T16:06:50.679" v="713"/>
          <ac:picMkLst>
            <pc:docMk/>
            <pc:sldMk cId="3700527283" sldId="315"/>
            <ac:picMk id="4" creationId="{98EA0D16-B54E-4653-A531-C9C73D2517EC}"/>
          </ac:picMkLst>
        </pc:picChg>
        <pc:picChg chg="mod">
          <ac:chgData name="Alan Kettle-White" userId="S::ak@argyllfisheriestrust.co.uk::6b2161cf-e542-4086-aa0c-aa338775aa07" providerId="AD" clId="Web-{F91EE791-1625-5F47-42E8-1E201988E42B}" dt="2022-11-05T16:06:50.679" v="713"/>
          <ac:picMkLst>
            <pc:docMk/>
            <pc:sldMk cId="3700527283" sldId="315"/>
            <ac:picMk id="6" creationId="{A393744C-262D-4815-8C16-7EE4F3D006EC}"/>
          </ac:picMkLst>
        </pc:picChg>
      </pc:sldChg>
      <pc:sldChg chg="modSp">
        <pc:chgData name="Alan Kettle-White" userId="S::ak@argyllfisheriestrust.co.uk::6b2161cf-e542-4086-aa0c-aa338775aa07" providerId="AD" clId="Web-{F91EE791-1625-5F47-42E8-1E201988E42B}" dt="2022-11-05T15:18:09.482" v="348" actId="20577"/>
        <pc:sldMkLst>
          <pc:docMk/>
          <pc:sldMk cId="2038224769" sldId="316"/>
        </pc:sldMkLst>
        <pc:spChg chg="mod">
          <ac:chgData name="Alan Kettle-White" userId="S::ak@argyllfisheriestrust.co.uk::6b2161cf-e542-4086-aa0c-aa338775aa07" providerId="AD" clId="Web-{F91EE791-1625-5F47-42E8-1E201988E42B}" dt="2022-11-05T15:02:11.008" v="206" actId="20577"/>
          <ac:spMkLst>
            <pc:docMk/>
            <pc:sldMk cId="2038224769" sldId="316"/>
            <ac:spMk id="2" creationId="{00000000-0000-0000-0000-000000000000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5:18:09.482" v="348" actId="20577"/>
          <ac:spMkLst>
            <pc:docMk/>
            <pc:sldMk cId="2038224769" sldId="316"/>
            <ac:spMk id="3" creationId="{00000000-0000-0000-0000-000000000000}"/>
          </ac:spMkLst>
        </pc:spChg>
      </pc:sldChg>
      <pc:sldChg chg="del">
        <pc:chgData name="Alan Kettle-White" userId="S::ak@argyllfisheriestrust.co.uk::6b2161cf-e542-4086-aa0c-aa338775aa07" providerId="AD" clId="Web-{F91EE791-1625-5F47-42E8-1E201988E42B}" dt="2022-11-05T15:14:14.872" v="301"/>
        <pc:sldMkLst>
          <pc:docMk/>
          <pc:sldMk cId="2985613511" sldId="322"/>
        </pc:sldMkLst>
      </pc:sldChg>
      <pc:sldChg chg="modSp">
        <pc:chgData name="Alan Kettle-White" userId="S::ak@argyllfisheriestrust.co.uk::6b2161cf-e542-4086-aa0c-aa338775aa07" providerId="AD" clId="Web-{F91EE791-1625-5F47-42E8-1E201988E42B}" dt="2022-11-05T14:36:30.319" v="63" actId="20577"/>
        <pc:sldMkLst>
          <pc:docMk/>
          <pc:sldMk cId="1389608584" sldId="323"/>
        </pc:sldMkLst>
        <pc:spChg chg="mod">
          <ac:chgData name="Alan Kettle-White" userId="S::ak@argyllfisheriestrust.co.uk::6b2161cf-e542-4086-aa0c-aa338775aa07" providerId="AD" clId="Web-{F91EE791-1625-5F47-42E8-1E201988E42B}" dt="2022-11-05T14:36:30.319" v="63" actId="20577"/>
          <ac:spMkLst>
            <pc:docMk/>
            <pc:sldMk cId="1389608584" sldId="323"/>
            <ac:spMk id="2" creationId="{8A0BBD3D-4540-4005-9E58-AC096372E4C8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4:36:24.459" v="61" actId="20577"/>
          <ac:spMkLst>
            <pc:docMk/>
            <pc:sldMk cId="1389608584" sldId="323"/>
            <ac:spMk id="3" creationId="{0E070AD7-24C0-42FE-A169-FA7429FC348F}"/>
          </ac:spMkLst>
        </pc:spChg>
      </pc:sldChg>
      <pc:sldChg chg="modSp">
        <pc:chgData name="Alan Kettle-White" userId="S::ak@argyllfisheriestrust.co.uk::6b2161cf-e542-4086-aa0c-aa338775aa07" providerId="AD" clId="Web-{F91EE791-1625-5F47-42E8-1E201988E42B}" dt="2022-11-05T15:40:00.188" v="486" actId="20577"/>
        <pc:sldMkLst>
          <pc:docMk/>
          <pc:sldMk cId="703230177" sldId="324"/>
        </pc:sldMkLst>
        <pc:spChg chg="mod">
          <ac:chgData name="Alan Kettle-White" userId="S::ak@argyllfisheriestrust.co.uk::6b2161cf-e542-4086-aa0c-aa338775aa07" providerId="AD" clId="Web-{F91EE791-1625-5F47-42E8-1E201988E42B}" dt="2022-11-05T15:40:00.188" v="486" actId="20577"/>
          <ac:spMkLst>
            <pc:docMk/>
            <pc:sldMk cId="703230177" sldId="324"/>
            <ac:spMk id="2" creationId="{00000000-0000-0000-0000-000000000000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5:39:10.247" v="472" actId="20577"/>
          <ac:spMkLst>
            <pc:docMk/>
            <pc:sldMk cId="703230177" sldId="324"/>
            <ac:spMk id="3" creationId="{A18E2597-217F-45BA-9850-7C25B754A675}"/>
          </ac:spMkLst>
        </pc:spChg>
      </pc:sldChg>
      <pc:sldChg chg="addSp delSp modSp mod modClrScheme chgLayout">
        <pc:chgData name="Alan Kettle-White" userId="S::ak@argyllfisheriestrust.co.uk::6b2161cf-e542-4086-aa0c-aa338775aa07" providerId="AD" clId="Web-{F91EE791-1625-5F47-42E8-1E201988E42B}" dt="2022-11-05T15:46:11.324" v="550"/>
        <pc:sldMkLst>
          <pc:docMk/>
          <pc:sldMk cId="2665428056" sldId="332"/>
        </pc:sldMkLst>
        <pc:spChg chg="mod">
          <ac:chgData name="Alan Kettle-White" userId="S::ak@argyllfisheriestrust.co.uk::6b2161cf-e542-4086-aa0c-aa338775aa07" providerId="AD" clId="Web-{F91EE791-1625-5F47-42E8-1E201988E42B}" dt="2022-11-05T15:44:49.083" v="548"/>
          <ac:spMkLst>
            <pc:docMk/>
            <pc:sldMk cId="2665428056" sldId="332"/>
            <ac:spMk id="2" creationId="{00000000-0000-0000-0000-000000000000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5:44:49.083" v="548"/>
          <ac:spMkLst>
            <pc:docMk/>
            <pc:sldMk cId="2665428056" sldId="332"/>
            <ac:spMk id="3" creationId="{A18E2597-217F-45BA-9850-7C25B754A675}"/>
          </ac:spMkLst>
        </pc:spChg>
        <pc:spChg chg="add del mod">
          <ac:chgData name="Alan Kettle-White" userId="S::ak@argyllfisheriestrust.co.uk::6b2161cf-e542-4086-aa0c-aa338775aa07" providerId="AD" clId="Web-{F91EE791-1625-5F47-42E8-1E201988E42B}" dt="2022-11-05T15:46:11.324" v="550"/>
          <ac:spMkLst>
            <pc:docMk/>
            <pc:sldMk cId="2665428056" sldId="332"/>
            <ac:spMk id="8" creationId="{44150F2A-BA88-37D7-907A-99634C140569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5:44:49.083" v="548"/>
          <ac:spMkLst>
            <pc:docMk/>
            <pc:sldMk cId="2665428056" sldId="332"/>
            <ac:spMk id="10" creationId="{92506B5C-683E-F88C-A1D2-763464B52FB2}"/>
          </ac:spMkLst>
        </pc:spChg>
        <pc:picChg chg="add del mod ord">
          <ac:chgData name="Alan Kettle-White" userId="S::ak@argyllfisheriestrust.co.uk::6b2161cf-e542-4086-aa0c-aa338775aa07" providerId="AD" clId="Web-{F91EE791-1625-5F47-42E8-1E201988E42B}" dt="2022-11-05T15:46:11.324" v="550"/>
          <ac:picMkLst>
            <pc:docMk/>
            <pc:sldMk cId="2665428056" sldId="332"/>
            <ac:picMk id="4" creationId="{66D97286-1413-5A3B-CA9C-6F754D65DE3B}"/>
          </ac:picMkLst>
        </pc:picChg>
      </pc:sldChg>
      <pc:sldChg chg="del">
        <pc:chgData name="Alan Kettle-White" userId="S::ak@argyllfisheriestrust.co.uk::6b2161cf-e542-4086-aa0c-aa338775aa07" providerId="AD" clId="Web-{F91EE791-1625-5F47-42E8-1E201988E42B}" dt="2022-11-05T14:42:37.298" v="102"/>
        <pc:sldMkLst>
          <pc:docMk/>
          <pc:sldMk cId="1076727815" sldId="335"/>
        </pc:sldMkLst>
      </pc:sldChg>
      <pc:sldChg chg="del">
        <pc:chgData name="Alan Kettle-White" userId="S::ak@argyllfisheriestrust.co.uk::6b2161cf-e542-4086-aa0c-aa338775aa07" providerId="AD" clId="Web-{F91EE791-1625-5F47-42E8-1E201988E42B}" dt="2022-11-05T15:06:56.059" v="226"/>
        <pc:sldMkLst>
          <pc:docMk/>
          <pc:sldMk cId="2716261122" sldId="337"/>
        </pc:sldMkLst>
      </pc:sldChg>
      <pc:sldChg chg="addSp delSp modSp mod ord modClrScheme chgLayout">
        <pc:chgData name="Alan Kettle-White" userId="S::ak@argyllfisheriestrust.co.uk::6b2161cf-e542-4086-aa0c-aa338775aa07" providerId="AD" clId="Web-{F91EE791-1625-5F47-42E8-1E201988E42B}" dt="2022-11-05T15:38:12.446" v="471" actId="20577"/>
        <pc:sldMkLst>
          <pc:docMk/>
          <pc:sldMk cId="488470590" sldId="339"/>
        </pc:sldMkLst>
        <pc:spChg chg="add del mod ord">
          <ac:chgData name="Alan Kettle-White" userId="S::ak@argyllfisheriestrust.co.uk::6b2161cf-e542-4086-aa0c-aa338775aa07" providerId="AD" clId="Web-{F91EE791-1625-5F47-42E8-1E201988E42B}" dt="2022-11-05T15:24:21.355" v="359"/>
          <ac:spMkLst>
            <pc:docMk/>
            <pc:sldMk cId="488470590" sldId="339"/>
            <ac:spMk id="2" creationId="{6976641B-CA6F-21ED-E09E-4F033F631CDF}"/>
          </ac:spMkLst>
        </pc:spChg>
        <pc:spChg chg="add del mod ord">
          <ac:chgData name="Alan Kettle-White" userId="S::ak@argyllfisheriestrust.co.uk::6b2161cf-e542-4086-aa0c-aa338775aa07" providerId="AD" clId="Web-{F91EE791-1625-5F47-42E8-1E201988E42B}" dt="2022-11-05T15:24:21.355" v="359"/>
          <ac:spMkLst>
            <pc:docMk/>
            <pc:sldMk cId="488470590" sldId="339"/>
            <ac:spMk id="5" creationId="{AA577AB0-441A-A664-C439-CE816F4E70D0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5:38:12.446" v="471" actId="20577"/>
          <ac:spMkLst>
            <pc:docMk/>
            <pc:sldMk cId="488470590" sldId="339"/>
            <ac:spMk id="6" creationId="{E3597145-8483-479A-ADFD-AF99A7E0927B}"/>
          </ac:spMkLst>
        </pc:spChg>
        <pc:spChg chg="add del mod ord">
          <ac:chgData name="Alan Kettle-White" userId="S::ak@argyllfisheriestrust.co.uk::6b2161cf-e542-4086-aa0c-aa338775aa07" providerId="AD" clId="Web-{F91EE791-1625-5F47-42E8-1E201988E42B}" dt="2022-11-05T15:24:21.355" v="359"/>
          <ac:spMkLst>
            <pc:docMk/>
            <pc:sldMk cId="488470590" sldId="339"/>
            <ac:spMk id="8" creationId="{976DF40E-6D8F-C849-A60C-A39465C390AA}"/>
          </ac:spMkLst>
        </pc:spChg>
        <pc:picChg chg="add del">
          <ac:chgData name="Alan Kettle-White" userId="S::ak@argyllfisheriestrust.co.uk::6b2161cf-e542-4086-aa0c-aa338775aa07" providerId="AD" clId="Web-{F91EE791-1625-5F47-42E8-1E201988E42B}" dt="2022-11-05T15:26:08.003" v="362"/>
          <ac:picMkLst>
            <pc:docMk/>
            <pc:sldMk cId="488470590" sldId="339"/>
            <ac:picMk id="3" creationId="{F07D3496-79BC-470F-BA7E-25B031F398DE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5:15:44.191" v="304"/>
          <ac:picMkLst>
            <pc:docMk/>
            <pc:sldMk cId="488470590" sldId="339"/>
            <ac:picMk id="4" creationId="{348F03F8-DB0D-4D6A-8A81-EA9F421506DE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5:15:41.425" v="303"/>
          <ac:picMkLst>
            <pc:docMk/>
            <pc:sldMk cId="488470590" sldId="339"/>
            <ac:picMk id="7" creationId="{D3BEC1AC-1014-448B-8716-88120F67D95D}"/>
          </ac:picMkLst>
        </pc:picChg>
        <pc:picChg chg="add mod">
          <ac:chgData name="Alan Kettle-White" userId="S::ak@argyllfisheriestrust.co.uk::6b2161cf-e542-4086-aa0c-aa338775aa07" providerId="AD" clId="Web-{F91EE791-1625-5F47-42E8-1E201988E42B}" dt="2022-11-05T15:26:18.895" v="365" actId="1076"/>
          <ac:picMkLst>
            <pc:docMk/>
            <pc:sldMk cId="488470590" sldId="339"/>
            <ac:picMk id="9" creationId="{B23EB564-08D0-CC4C-C7ED-DDBD8CA7551F}"/>
          </ac:picMkLst>
        </pc:picChg>
      </pc:sldChg>
      <pc:sldChg chg="addSp delSp modSp mod modClrScheme chgLayout">
        <pc:chgData name="Alan Kettle-White" userId="S::ak@argyllfisheriestrust.co.uk::6b2161cf-e542-4086-aa0c-aa338775aa07" providerId="AD" clId="Web-{F91EE791-1625-5F47-42E8-1E201988E42B}" dt="2022-11-05T17:29:25.876" v="1021" actId="20577"/>
        <pc:sldMkLst>
          <pc:docMk/>
          <pc:sldMk cId="2049445115" sldId="341"/>
        </pc:sldMkLst>
        <pc:spChg chg="mod">
          <ac:chgData name="Alan Kettle-White" userId="S::ak@argyllfisheriestrust.co.uk::6b2161cf-e542-4086-aa0c-aa338775aa07" providerId="AD" clId="Web-{F91EE791-1625-5F47-42E8-1E201988E42B}" dt="2022-11-05T17:28:27.730" v="948" actId="14100"/>
          <ac:spMkLst>
            <pc:docMk/>
            <pc:sldMk cId="2049445115" sldId="341"/>
            <ac:spMk id="2" creationId="{00000000-0000-0000-0000-000000000000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7:29:25.876" v="1021" actId="20577"/>
          <ac:spMkLst>
            <pc:docMk/>
            <pc:sldMk cId="2049445115" sldId="341"/>
            <ac:spMk id="12" creationId="{113213FA-EFF8-659F-5B9E-7C012B2E463B}"/>
          </ac:spMkLst>
        </pc:spChg>
        <pc:picChg chg="mod ord">
          <ac:chgData name="Alan Kettle-White" userId="S::ak@argyllfisheriestrust.co.uk::6b2161cf-e542-4086-aa0c-aa338775aa07" providerId="AD" clId="Web-{F91EE791-1625-5F47-42E8-1E201988E42B}" dt="2022-11-05T17:28:09.073" v="946"/>
          <ac:picMkLst>
            <pc:docMk/>
            <pc:sldMk cId="2049445115" sldId="341"/>
            <ac:picMk id="5" creationId="{FFDFA79A-E631-4662-B378-EB0D90956D9C}"/>
          </ac:picMkLst>
        </pc:picChg>
        <pc:picChg chg="mod">
          <ac:chgData name="Alan Kettle-White" userId="S::ak@argyllfisheriestrust.co.uk::6b2161cf-e542-4086-aa0c-aa338775aa07" providerId="AD" clId="Web-{F91EE791-1625-5F47-42E8-1E201988E42B}" dt="2022-11-05T17:28:09.073" v="946"/>
          <ac:picMkLst>
            <pc:docMk/>
            <pc:sldMk cId="2049445115" sldId="341"/>
            <ac:picMk id="7" creationId="{2F352282-8393-413A-80C3-B077048888DF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7:28:05.917" v="945"/>
          <ac:picMkLst>
            <pc:docMk/>
            <pc:sldMk cId="2049445115" sldId="341"/>
            <ac:picMk id="9" creationId="{4DE3DAE4-5710-4835-8833-DA28AB899EAB}"/>
          </ac:picMkLst>
        </pc:picChg>
      </pc:sldChg>
      <pc:sldChg chg="addSp delSp modSp add mod replId modClrScheme chgLayout">
        <pc:chgData name="Alan Kettle-White" userId="S::ak@argyllfisheriestrust.co.uk::6b2161cf-e542-4086-aa0c-aa338775aa07" providerId="AD" clId="Web-{F91EE791-1625-5F47-42E8-1E201988E42B}" dt="2022-11-05T16:06:32.818" v="712" actId="14100"/>
        <pc:sldMkLst>
          <pc:docMk/>
          <pc:sldMk cId="4168161393" sldId="343"/>
        </pc:sldMkLst>
        <pc:spChg chg="mod">
          <ac:chgData name="Alan Kettle-White" userId="S::ak@argyllfisheriestrust.co.uk::6b2161cf-e542-4086-aa0c-aa338775aa07" providerId="AD" clId="Web-{F91EE791-1625-5F47-42E8-1E201988E42B}" dt="2022-11-05T16:00:10.102" v="599" actId="14100"/>
          <ac:spMkLst>
            <pc:docMk/>
            <pc:sldMk cId="4168161393" sldId="343"/>
            <ac:spMk id="2" creationId="{00000000-0000-0000-0000-000000000000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6:06:32.818" v="712" actId="14100"/>
          <ac:spMkLst>
            <pc:docMk/>
            <pc:sldMk cId="4168161393" sldId="343"/>
            <ac:spMk id="14" creationId="{D5224AF1-99E3-2006-913B-795FAFDC25F8}"/>
          </ac:spMkLst>
        </pc:spChg>
        <pc:picChg chg="add mod">
          <ac:chgData name="Alan Kettle-White" userId="S::ak@argyllfisheriestrust.co.uk::6b2161cf-e542-4086-aa0c-aa338775aa07" providerId="AD" clId="Web-{F91EE791-1625-5F47-42E8-1E201988E42B}" dt="2022-11-05T16:02:49.832" v="608" actId="14100"/>
          <ac:picMkLst>
            <pc:docMk/>
            <pc:sldMk cId="4168161393" sldId="343"/>
            <ac:picMk id="3" creationId="{9338817A-BB57-FAD7-E28E-4C1C3A43BBDB}"/>
          </ac:picMkLst>
        </pc:picChg>
        <pc:picChg chg="add mod">
          <ac:chgData name="Alan Kettle-White" userId="S::ak@argyllfisheriestrust.co.uk::6b2161cf-e542-4086-aa0c-aa338775aa07" providerId="AD" clId="Web-{F91EE791-1625-5F47-42E8-1E201988E42B}" dt="2022-11-05T16:02:34.253" v="606" actId="14100"/>
          <ac:picMkLst>
            <pc:docMk/>
            <pc:sldMk cId="4168161393" sldId="343"/>
            <ac:picMk id="4" creationId="{A874F578-FC90-F194-8968-B7AFB59200E1}"/>
          </ac:picMkLst>
        </pc:picChg>
        <pc:picChg chg="del mod ord">
          <ac:chgData name="Alan Kettle-White" userId="S::ak@argyllfisheriestrust.co.uk::6b2161cf-e542-4086-aa0c-aa338775aa07" providerId="AD" clId="Web-{F91EE791-1625-5F47-42E8-1E201988E42B}" dt="2022-11-05T16:02:05.642" v="603"/>
          <ac:picMkLst>
            <pc:docMk/>
            <pc:sldMk cId="4168161393" sldId="343"/>
            <ac:picMk id="5" creationId="{FFDFA79A-E631-4662-B378-EB0D90956D9C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5:58:15.563" v="592"/>
          <ac:picMkLst>
            <pc:docMk/>
            <pc:sldMk cId="4168161393" sldId="343"/>
            <ac:picMk id="7" creationId="{2F352282-8393-413A-80C3-B077048888DF}"/>
          </ac:picMkLst>
        </pc:picChg>
        <pc:picChg chg="del mod">
          <ac:chgData name="Alan Kettle-White" userId="S::ak@argyllfisheriestrust.co.uk::6b2161cf-e542-4086-aa0c-aa338775aa07" providerId="AD" clId="Web-{F91EE791-1625-5F47-42E8-1E201988E42B}" dt="2022-11-05T15:58:54.800" v="594"/>
          <ac:picMkLst>
            <pc:docMk/>
            <pc:sldMk cId="4168161393" sldId="343"/>
            <ac:picMk id="9" creationId="{4DE3DAE4-5710-4835-8833-DA28AB899EAB}"/>
          </ac:picMkLst>
        </pc:picChg>
      </pc:sldChg>
      <pc:sldChg chg="addSp delSp modSp add mod ord replId modClrScheme chgLayout">
        <pc:chgData name="Alan Kettle-White" userId="S::ak@argyllfisheriestrust.co.uk::6b2161cf-e542-4086-aa0c-aa338775aa07" providerId="AD" clId="Web-{F91EE791-1625-5F47-42E8-1E201988E42B}" dt="2022-11-05T17:26:31.819" v="931" actId="20577"/>
        <pc:sldMkLst>
          <pc:docMk/>
          <pc:sldMk cId="3146768706" sldId="344"/>
        </pc:sldMkLst>
        <pc:spChg chg="mod">
          <ac:chgData name="Alan Kettle-White" userId="S::ak@argyllfisheriestrust.co.uk::6b2161cf-e542-4086-aa0c-aa338775aa07" providerId="AD" clId="Web-{F91EE791-1625-5F47-42E8-1E201988E42B}" dt="2022-11-05T17:23:31.952" v="856" actId="14100"/>
          <ac:spMkLst>
            <pc:docMk/>
            <pc:sldMk cId="3146768706" sldId="344"/>
            <ac:spMk id="2" creationId="{00000000-0000-0000-0000-000000000000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7:26:31.819" v="931" actId="20577"/>
          <ac:spMkLst>
            <pc:docMk/>
            <pc:sldMk cId="3146768706" sldId="344"/>
            <ac:spMk id="14" creationId="{A1C25D88-5CFC-E6AB-858C-2C3780EEA38C}"/>
          </ac:spMkLst>
        </pc:spChg>
        <pc:picChg chg="mod ord">
          <ac:chgData name="Alan Kettle-White" userId="S::ak@argyllfisheriestrust.co.uk::6b2161cf-e542-4086-aa0c-aa338775aa07" providerId="AD" clId="Web-{F91EE791-1625-5F47-42E8-1E201988E42B}" dt="2022-11-05T17:23:12.638" v="854"/>
          <ac:picMkLst>
            <pc:docMk/>
            <pc:sldMk cId="3146768706" sldId="344"/>
            <ac:picMk id="5" creationId="{FFDFA79A-E631-4662-B378-EB0D90956D9C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7:23:09.044" v="853"/>
          <ac:picMkLst>
            <pc:docMk/>
            <pc:sldMk cId="3146768706" sldId="344"/>
            <ac:picMk id="7" creationId="{2F352282-8393-413A-80C3-B077048888DF}"/>
          </ac:picMkLst>
        </pc:picChg>
        <pc:picChg chg="mod">
          <ac:chgData name="Alan Kettle-White" userId="S::ak@argyllfisheriestrust.co.uk::6b2161cf-e542-4086-aa0c-aa338775aa07" providerId="AD" clId="Web-{F91EE791-1625-5F47-42E8-1E201988E42B}" dt="2022-11-05T17:23:12.638" v="854"/>
          <ac:picMkLst>
            <pc:docMk/>
            <pc:sldMk cId="3146768706" sldId="344"/>
            <ac:picMk id="9" creationId="{4DE3DAE4-5710-4835-8833-DA28AB899EAB}"/>
          </ac:picMkLst>
        </pc:picChg>
      </pc:sldChg>
      <pc:sldChg chg="modSp add">
        <pc:chgData name="Alan Kettle-White" userId="S::ak@argyllfisheriestrust.co.uk::6b2161cf-e542-4086-aa0c-aa338775aa07" providerId="AD" clId="Web-{F91EE791-1625-5F47-42E8-1E201988E42B}" dt="2022-11-05T15:50:21.701" v="591" actId="14100"/>
        <pc:sldMkLst>
          <pc:docMk/>
          <pc:sldMk cId="2291723618" sldId="345"/>
        </pc:sldMkLst>
        <pc:spChg chg="mod">
          <ac:chgData name="Alan Kettle-White" userId="S::ak@argyllfisheriestrust.co.uk::6b2161cf-e542-4086-aa0c-aa338775aa07" providerId="AD" clId="Web-{F91EE791-1625-5F47-42E8-1E201988E42B}" dt="2022-11-05T15:07:21.905" v="231"/>
          <ac:spMkLst>
            <pc:docMk/>
            <pc:sldMk cId="2291723618" sldId="345"/>
            <ac:spMk id="2" creationId="{00000000-0000-0000-0000-000000000000}"/>
          </ac:spMkLst>
        </pc:spChg>
        <pc:spChg chg="mod">
          <ac:chgData name="Alan Kettle-White" userId="S::ak@argyllfisheriestrust.co.uk::6b2161cf-e542-4086-aa0c-aa338775aa07" providerId="AD" clId="Web-{F91EE791-1625-5F47-42E8-1E201988E42B}" dt="2022-11-05T15:49:43.354" v="589" actId="14100"/>
          <ac:spMkLst>
            <pc:docMk/>
            <pc:sldMk cId="2291723618" sldId="345"/>
            <ac:spMk id="3" creationId="{23A32B8B-BA4D-4619-8646-1410D6131443}"/>
          </ac:spMkLst>
        </pc:spChg>
        <pc:picChg chg="mod">
          <ac:chgData name="Alan Kettle-White" userId="S::ak@argyllfisheriestrust.co.uk::6b2161cf-e542-4086-aa0c-aa338775aa07" providerId="AD" clId="Web-{F91EE791-1625-5F47-42E8-1E201988E42B}" dt="2022-11-05T15:50:21.701" v="591" actId="14100"/>
          <ac:picMkLst>
            <pc:docMk/>
            <pc:sldMk cId="2291723618" sldId="345"/>
            <ac:picMk id="5" creationId="{77858703-3F7B-3D3C-B1EB-5C9FE5E8041D}"/>
          </ac:picMkLst>
        </pc:picChg>
      </pc:sldChg>
      <pc:sldChg chg="modSp add replId">
        <pc:chgData name="Alan Kettle-White" userId="S::ak@argyllfisheriestrust.co.uk::6b2161cf-e542-4086-aa0c-aa338775aa07" providerId="AD" clId="Web-{F91EE791-1625-5F47-42E8-1E201988E42B}" dt="2022-11-05T15:40:48.613" v="510" actId="14100"/>
        <pc:sldMkLst>
          <pc:docMk/>
          <pc:sldMk cId="3429944808" sldId="346"/>
        </pc:sldMkLst>
        <pc:spChg chg="mod">
          <ac:chgData name="Alan Kettle-White" userId="S::ak@argyllfisheriestrust.co.uk::6b2161cf-e542-4086-aa0c-aa338775aa07" providerId="AD" clId="Web-{F91EE791-1625-5F47-42E8-1E201988E42B}" dt="2022-11-05T15:40:48.613" v="510" actId="14100"/>
          <ac:spMkLst>
            <pc:docMk/>
            <pc:sldMk cId="3429944808" sldId="346"/>
            <ac:spMk id="2" creationId="{00000000-0000-0000-0000-000000000000}"/>
          </ac:spMkLst>
        </pc:spChg>
      </pc:sldChg>
      <pc:sldChg chg="addSp delSp modSp add">
        <pc:chgData name="Alan Kettle-White" userId="S::ak@argyllfisheriestrust.co.uk::6b2161cf-e542-4086-aa0c-aa338775aa07" providerId="AD" clId="Web-{F91EE791-1625-5F47-42E8-1E201988E42B}" dt="2022-11-05T17:32:47.824" v="1030"/>
        <pc:sldMkLst>
          <pc:docMk/>
          <pc:sldMk cId="1622352370" sldId="347"/>
        </pc:sldMkLst>
        <pc:spChg chg="add mod">
          <ac:chgData name="Alan Kettle-White" userId="S::ak@argyllfisheriestrust.co.uk::6b2161cf-e542-4086-aa0c-aa338775aa07" providerId="AD" clId="Web-{F91EE791-1625-5F47-42E8-1E201988E42B}" dt="2022-11-05T17:32:47.824" v="1030"/>
          <ac:spMkLst>
            <pc:docMk/>
            <pc:sldMk cId="1622352370" sldId="347"/>
            <ac:spMk id="4" creationId="{C0D723BD-9C06-4F01-2B1A-520E9757EADF}"/>
          </ac:spMkLst>
        </pc:spChg>
        <pc:picChg chg="del">
          <ac:chgData name="Alan Kettle-White" userId="S::ak@argyllfisheriestrust.co.uk::6b2161cf-e542-4086-aa0c-aa338775aa07" providerId="AD" clId="Web-{F91EE791-1625-5F47-42E8-1E201988E42B}" dt="2022-11-05T17:32:47.824" v="1030"/>
          <ac:picMkLst>
            <pc:docMk/>
            <pc:sldMk cId="1622352370" sldId="347"/>
            <ac:picMk id="6" creationId="{266B86D0-082D-82C8-94B2-6284D7B57733}"/>
          </ac:picMkLst>
        </pc:picChg>
      </pc:sldChg>
      <pc:sldChg chg="addSp delSp modSp add replId">
        <pc:chgData name="Alan Kettle-White" userId="S::ak@argyllfisheriestrust.co.uk::6b2161cf-e542-4086-aa0c-aa338775aa07" providerId="AD" clId="Web-{F91EE791-1625-5F47-42E8-1E201988E42B}" dt="2022-11-05T17:33:13.622" v="1033" actId="14100"/>
        <pc:sldMkLst>
          <pc:docMk/>
          <pc:sldMk cId="546584174" sldId="348"/>
        </pc:sldMkLst>
        <pc:spChg chg="mod">
          <ac:chgData name="Alan Kettle-White" userId="S::ak@argyllfisheriestrust.co.uk::6b2161cf-e542-4086-aa0c-aa338775aa07" providerId="AD" clId="Web-{F91EE791-1625-5F47-42E8-1E201988E42B}" dt="2022-11-05T17:31:49.696" v="1027" actId="14100"/>
          <ac:spMkLst>
            <pc:docMk/>
            <pc:sldMk cId="546584174" sldId="348"/>
            <ac:spMk id="2" creationId="{00000000-0000-0000-0000-000000000000}"/>
          </ac:spMkLst>
        </pc:spChg>
        <pc:spChg chg="add del mod">
          <ac:chgData name="Alan Kettle-White" userId="S::ak@argyllfisheriestrust.co.uk::6b2161cf-e542-4086-aa0c-aa338775aa07" providerId="AD" clId="Web-{F91EE791-1625-5F47-42E8-1E201988E42B}" dt="2022-11-05T17:15:51.152" v="719"/>
          <ac:spMkLst>
            <pc:docMk/>
            <pc:sldMk cId="546584174" sldId="348"/>
            <ac:spMk id="4" creationId="{880FC0A8-B559-FBFC-27FA-15C21AA1B43D}"/>
          </ac:spMkLst>
        </pc:spChg>
        <pc:graphicFrameChg chg="add mod">
          <ac:chgData name="Alan Kettle-White" userId="S::ak@argyllfisheriestrust.co.uk::6b2161cf-e542-4086-aa0c-aa338775aa07" providerId="AD" clId="Web-{F91EE791-1625-5F47-42E8-1E201988E42B}" dt="2022-11-05T17:32:38.276" v="1029" actId="1076"/>
          <ac:graphicFrameMkLst>
            <pc:docMk/>
            <pc:sldMk cId="546584174" sldId="348"/>
            <ac:graphicFrameMk id="7" creationId="{A971DDE4-C685-4AF1-9046-8D781AC14C0A}"/>
          </ac:graphicFrameMkLst>
        </pc:graphicFrameChg>
        <pc:picChg chg="add mod ord">
          <ac:chgData name="Alan Kettle-White" userId="S::ak@argyllfisheriestrust.co.uk::6b2161cf-e542-4086-aa0c-aa338775aa07" providerId="AD" clId="Web-{F91EE791-1625-5F47-42E8-1E201988E42B}" dt="2022-11-05T17:15:51.152" v="719"/>
          <ac:picMkLst>
            <pc:docMk/>
            <pc:sldMk cId="546584174" sldId="348"/>
            <ac:picMk id="5" creationId="{CDC6C7ED-4926-CFB8-7741-AE629E295CD5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7:15:43.090" v="718"/>
          <ac:picMkLst>
            <pc:docMk/>
            <pc:sldMk cId="546584174" sldId="348"/>
            <ac:picMk id="6" creationId="{266B86D0-082D-82C8-94B2-6284D7B57733}"/>
          </ac:picMkLst>
        </pc:picChg>
        <pc:picChg chg="add mod">
          <ac:chgData name="Alan Kettle-White" userId="S::ak@argyllfisheriestrust.co.uk::6b2161cf-e542-4086-aa0c-aa338775aa07" providerId="AD" clId="Web-{F91EE791-1625-5F47-42E8-1E201988E42B}" dt="2022-11-05T17:33:13.622" v="1033" actId="14100"/>
          <ac:picMkLst>
            <pc:docMk/>
            <pc:sldMk cId="546584174" sldId="348"/>
            <ac:picMk id="8" creationId="{7176D01D-83C4-6867-1BC6-776B6D54DF8D}"/>
          </ac:picMkLst>
        </pc:picChg>
      </pc:sldChg>
      <pc:sldChg chg="addSp delSp modSp add mod ord replId modClrScheme chgLayout">
        <pc:chgData name="Alan Kettle-White" userId="S::ak@argyllfisheriestrust.co.uk::6b2161cf-e542-4086-aa0c-aa338775aa07" providerId="AD" clId="Web-{F91EE791-1625-5F47-42E8-1E201988E42B}" dt="2022-11-05T17:27:57.260" v="944"/>
        <pc:sldMkLst>
          <pc:docMk/>
          <pc:sldMk cId="3846926970" sldId="349"/>
        </pc:sldMkLst>
        <pc:spChg chg="mod">
          <ac:chgData name="Alan Kettle-White" userId="S::ak@argyllfisheriestrust.co.uk::6b2161cf-e542-4086-aa0c-aa338775aa07" providerId="AD" clId="Web-{F91EE791-1625-5F47-42E8-1E201988E42B}" dt="2022-11-05T17:27:57.260" v="944"/>
          <ac:spMkLst>
            <pc:docMk/>
            <pc:sldMk cId="3846926970" sldId="349"/>
            <ac:spMk id="2" creationId="{00000000-0000-0000-0000-000000000000}"/>
          </ac:spMkLst>
        </pc:spChg>
        <pc:spChg chg="add mod">
          <ac:chgData name="Alan Kettle-White" userId="S::ak@argyllfisheriestrust.co.uk::6b2161cf-e542-4086-aa0c-aa338775aa07" providerId="AD" clId="Web-{F91EE791-1625-5F47-42E8-1E201988E42B}" dt="2022-11-05T17:27:57.260" v="944"/>
          <ac:spMkLst>
            <pc:docMk/>
            <pc:sldMk cId="3846926970" sldId="349"/>
            <ac:spMk id="14" creationId="{E82A2976-4E2E-2E3D-1011-E32149BD8C84}"/>
          </ac:spMkLst>
        </pc:spChg>
        <pc:picChg chg="mod ord">
          <ac:chgData name="Alan Kettle-White" userId="S::ak@argyllfisheriestrust.co.uk::6b2161cf-e542-4086-aa0c-aa338775aa07" providerId="AD" clId="Web-{F91EE791-1625-5F47-42E8-1E201988E42B}" dt="2022-11-05T17:27:57.260" v="944"/>
          <ac:picMkLst>
            <pc:docMk/>
            <pc:sldMk cId="3846926970" sldId="349"/>
            <ac:picMk id="5" creationId="{FFDFA79A-E631-4662-B378-EB0D90956D9C}"/>
          </ac:picMkLst>
        </pc:picChg>
        <pc:picChg chg="del">
          <ac:chgData name="Alan Kettle-White" userId="S::ak@argyllfisheriestrust.co.uk::6b2161cf-e542-4086-aa0c-aa338775aa07" providerId="AD" clId="Web-{F91EE791-1625-5F47-42E8-1E201988E42B}" dt="2022-11-05T17:27:46.682" v="943"/>
          <ac:picMkLst>
            <pc:docMk/>
            <pc:sldMk cId="3846926970" sldId="349"/>
            <ac:picMk id="7" creationId="{2F352282-8393-413A-80C3-B077048888DF}"/>
          </ac:picMkLst>
        </pc:picChg>
        <pc:picChg chg="mod">
          <ac:chgData name="Alan Kettle-White" userId="S::ak@argyllfisheriestrust.co.uk::6b2161cf-e542-4086-aa0c-aa338775aa07" providerId="AD" clId="Web-{F91EE791-1625-5F47-42E8-1E201988E42B}" dt="2022-11-05T17:27:57.260" v="944"/>
          <ac:picMkLst>
            <pc:docMk/>
            <pc:sldMk cId="3846926970" sldId="349"/>
            <ac:picMk id="9" creationId="{4DE3DAE4-5710-4835-8833-DA28AB899EAB}"/>
          </ac:picMkLst>
        </pc:picChg>
      </pc:sldChg>
      <pc:sldMasterChg chg="add addSldLayout">
        <pc:chgData name="Alan Kettle-White" userId="S::ak@argyllfisheriestrust.co.uk::6b2161cf-e542-4086-aa0c-aa338775aa07" providerId="AD" clId="Web-{F91EE791-1625-5F47-42E8-1E201988E42B}" dt="2022-11-05T15:06:26.307" v="225"/>
        <pc:sldMasterMkLst>
          <pc:docMk/>
          <pc:sldMasterMk cId="0" sldId="2147483664"/>
        </pc:sldMasterMkLst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65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66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67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68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69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0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1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2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3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4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5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6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7"/>
          </pc:sldLayoutMkLst>
        </pc:sldLayoutChg>
        <pc:sldLayoutChg chg="add">
          <pc:chgData name="Alan Kettle-White" userId="S::ak@argyllfisheriestrust.co.uk::6b2161cf-e542-4086-aa0c-aa338775aa07" providerId="AD" clId="Web-{F91EE791-1625-5F47-42E8-1E201988E42B}" dt="2022-11-05T15:06:26.307" v="225"/>
          <pc:sldLayoutMkLst>
            <pc:docMk/>
            <pc:sldMasterMk cId="0" sldId="2147483664"/>
            <pc:sldLayoutMk cId="0" sldId="2147483678"/>
          </pc:sldLayoutMkLst>
        </pc:sldLayoutChg>
      </pc:sldMasterChg>
    </pc:docChg>
  </pc:docChgLst>
  <pc:docChgLst>
    <pc:chgData name="Alan Kettle-White" userId="6b2161cf-e542-4086-aa0c-aa338775aa07" providerId="ADAL" clId="{DE0A3ECD-CD6C-472C-A8C6-F840514C3101}"/>
    <pc:docChg chg="custSel delSld modSld sldOrd">
      <pc:chgData name="Alan Kettle-White" userId="6b2161cf-e542-4086-aa0c-aa338775aa07" providerId="ADAL" clId="{DE0A3ECD-CD6C-472C-A8C6-F840514C3101}" dt="2022-11-06T16:16:30.672" v="623" actId="692"/>
      <pc:docMkLst>
        <pc:docMk/>
      </pc:docMkLst>
      <pc:sldChg chg="modSp mod ord">
        <pc:chgData name="Alan Kettle-White" userId="6b2161cf-e542-4086-aa0c-aa338775aa07" providerId="ADAL" clId="{DE0A3ECD-CD6C-472C-A8C6-F840514C3101}" dt="2022-11-06T15:26:12.317" v="301" actId="207"/>
        <pc:sldMkLst>
          <pc:docMk/>
          <pc:sldMk cId="3700527283" sldId="315"/>
        </pc:sldMkLst>
        <pc:spChg chg="mod">
          <ac:chgData name="Alan Kettle-White" userId="6b2161cf-e542-4086-aa0c-aa338775aa07" providerId="ADAL" clId="{DE0A3ECD-CD6C-472C-A8C6-F840514C3101}" dt="2022-11-06T15:25:55.957" v="298" actId="207"/>
          <ac:spMkLst>
            <pc:docMk/>
            <pc:sldMk cId="3700527283" sldId="315"/>
            <ac:spMk id="2" creationId="{00000000-0000-0000-0000-000000000000}"/>
          </ac:spMkLst>
        </pc:spChg>
        <pc:spChg chg="mod">
          <ac:chgData name="Alan Kettle-White" userId="6b2161cf-e542-4086-aa0c-aa338775aa07" providerId="ADAL" clId="{DE0A3ECD-CD6C-472C-A8C6-F840514C3101}" dt="2022-11-06T15:26:12.317" v="301" actId="207"/>
          <ac:spMkLst>
            <pc:docMk/>
            <pc:sldMk cId="3700527283" sldId="315"/>
            <ac:spMk id="11" creationId="{2064B893-7594-0A14-CF10-20F209A6BD01}"/>
          </ac:spMkLst>
        </pc:spChg>
        <pc:picChg chg="mod">
          <ac:chgData name="Alan Kettle-White" userId="6b2161cf-e542-4086-aa0c-aa338775aa07" providerId="ADAL" clId="{DE0A3ECD-CD6C-472C-A8C6-F840514C3101}" dt="2022-11-06T15:13:51.824" v="139" actId="692"/>
          <ac:picMkLst>
            <pc:docMk/>
            <pc:sldMk cId="3700527283" sldId="315"/>
            <ac:picMk id="3" creationId="{5DB707D9-546A-497F-1976-85941098262B}"/>
          </ac:picMkLst>
        </pc:picChg>
        <pc:picChg chg="mod">
          <ac:chgData name="Alan Kettle-White" userId="6b2161cf-e542-4086-aa0c-aa338775aa07" providerId="ADAL" clId="{DE0A3ECD-CD6C-472C-A8C6-F840514C3101}" dt="2022-11-06T15:14:02.165" v="151" actId="692"/>
          <ac:picMkLst>
            <pc:docMk/>
            <pc:sldMk cId="3700527283" sldId="315"/>
            <ac:picMk id="5" creationId="{2BFB4E3E-2B0D-BB5D-C179-4811D3815C45}"/>
          </ac:picMkLst>
        </pc:picChg>
      </pc:sldChg>
      <pc:sldChg chg="addSp delSp modSp mod modClrScheme chgLayout">
        <pc:chgData name="Alan Kettle-White" userId="6b2161cf-e542-4086-aa0c-aa338775aa07" providerId="ADAL" clId="{DE0A3ECD-CD6C-472C-A8C6-F840514C3101}" dt="2022-11-06T15:24:58.841" v="296" actId="20577"/>
        <pc:sldMkLst>
          <pc:docMk/>
          <pc:sldMk cId="2038224769" sldId="316"/>
        </pc:sldMkLst>
        <pc:spChg chg="mod">
          <ac:chgData name="Alan Kettle-White" userId="6b2161cf-e542-4086-aa0c-aa338775aa07" providerId="ADAL" clId="{DE0A3ECD-CD6C-472C-A8C6-F840514C3101}" dt="2022-11-06T15:21:26.312" v="259" actId="207"/>
          <ac:spMkLst>
            <pc:docMk/>
            <pc:sldMk cId="2038224769" sldId="316"/>
            <ac:spMk id="2" creationId="{00000000-0000-0000-0000-000000000000}"/>
          </ac:spMkLst>
        </pc:spChg>
        <pc:spChg chg="mod">
          <ac:chgData name="Alan Kettle-White" userId="6b2161cf-e542-4086-aa0c-aa338775aa07" providerId="ADAL" clId="{DE0A3ECD-CD6C-472C-A8C6-F840514C3101}" dt="2022-11-06T15:24:58.841" v="296" actId="20577"/>
          <ac:spMkLst>
            <pc:docMk/>
            <pc:sldMk cId="2038224769" sldId="316"/>
            <ac:spMk id="3" creationId="{00000000-0000-0000-0000-000000000000}"/>
          </ac:spMkLst>
        </pc:spChg>
        <pc:spChg chg="add del mod">
          <ac:chgData name="Alan Kettle-White" userId="6b2161cf-e542-4086-aa0c-aa338775aa07" providerId="ADAL" clId="{DE0A3ECD-CD6C-472C-A8C6-F840514C3101}" dt="2022-11-06T15:21:42.164" v="261"/>
          <ac:spMkLst>
            <pc:docMk/>
            <pc:sldMk cId="2038224769" sldId="316"/>
            <ac:spMk id="8" creationId="{EF7D6B88-ABB3-E00C-AD13-7C52F625B99A}"/>
          </ac:spMkLst>
        </pc:spChg>
        <pc:spChg chg="add del mod">
          <ac:chgData name="Alan Kettle-White" userId="6b2161cf-e542-4086-aa0c-aa338775aa07" providerId="ADAL" clId="{DE0A3ECD-CD6C-472C-A8C6-F840514C3101}" dt="2022-11-06T15:21:55.394" v="263"/>
          <ac:spMkLst>
            <pc:docMk/>
            <pc:sldMk cId="2038224769" sldId="316"/>
            <ac:spMk id="10" creationId="{6BFF8E01-C005-0B20-DCFA-D7E5C16EC9A8}"/>
          </ac:spMkLst>
        </pc:spChg>
        <pc:picChg chg="add mod">
          <ac:chgData name="Alan Kettle-White" userId="6b2161cf-e542-4086-aa0c-aa338775aa07" providerId="ADAL" clId="{DE0A3ECD-CD6C-472C-A8C6-F840514C3101}" dt="2022-11-06T15:21:42.164" v="261"/>
          <ac:picMkLst>
            <pc:docMk/>
            <pc:sldMk cId="2038224769" sldId="316"/>
            <ac:picMk id="4" creationId="{19A0D656-BBCC-39D9-2CC3-D6494A465936}"/>
          </ac:picMkLst>
        </pc:picChg>
        <pc:picChg chg="add mod">
          <ac:chgData name="Alan Kettle-White" userId="6b2161cf-e542-4086-aa0c-aa338775aa07" providerId="ADAL" clId="{DE0A3ECD-CD6C-472C-A8C6-F840514C3101}" dt="2022-11-06T15:21:55.394" v="263"/>
          <ac:picMkLst>
            <pc:docMk/>
            <pc:sldMk cId="2038224769" sldId="316"/>
            <ac:picMk id="5" creationId="{957D985F-7944-DCCF-374C-EC44E320EA64}"/>
          </ac:picMkLst>
        </pc:picChg>
      </pc:sldChg>
      <pc:sldChg chg="addSp delSp modSp mod modClrScheme chgLayout">
        <pc:chgData name="Alan Kettle-White" userId="6b2161cf-e542-4086-aa0c-aa338775aa07" providerId="ADAL" clId="{DE0A3ECD-CD6C-472C-A8C6-F840514C3101}" dt="2022-11-06T16:07:08.802" v="606" actId="6549"/>
        <pc:sldMkLst>
          <pc:docMk/>
          <pc:sldMk cId="703230177" sldId="324"/>
        </pc:sldMkLst>
        <pc:spChg chg="mod">
          <ac:chgData name="Alan Kettle-White" userId="6b2161cf-e542-4086-aa0c-aa338775aa07" providerId="ADAL" clId="{DE0A3ECD-CD6C-472C-A8C6-F840514C3101}" dt="2022-11-06T15:53:21.173" v="573" actId="207"/>
          <ac:spMkLst>
            <pc:docMk/>
            <pc:sldMk cId="703230177" sldId="324"/>
            <ac:spMk id="2" creationId="{00000000-0000-0000-0000-000000000000}"/>
          </ac:spMkLst>
        </pc:spChg>
        <pc:spChg chg="mod">
          <ac:chgData name="Alan Kettle-White" userId="6b2161cf-e542-4086-aa0c-aa338775aa07" providerId="ADAL" clId="{DE0A3ECD-CD6C-472C-A8C6-F840514C3101}" dt="2022-11-06T16:07:08.802" v="606" actId="6549"/>
          <ac:spMkLst>
            <pc:docMk/>
            <pc:sldMk cId="703230177" sldId="324"/>
            <ac:spMk id="3" creationId="{A18E2597-217F-45BA-9850-7C25B754A675}"/>
          </ac:spMkLst>
        </pc:spChg>
        <pc:spChg chg="add del mod">
          <ac:chgData name="Alan Kettle-White" userId="6b2161cf-e542-4086-aa0c-aa338775aa07" providerId="ADAL" clId="{DE0A3ECD-CD6C-472C-A8C6-F840514C3101}" dt="2022-11-06T15:51:48.480" v="565" actId="26606"/>
          <ac:spMkLst>
            <pc:docMk/>
            <pc:sldMk cId="703230177" sldId="324"/>
            <ac:spMk id="8" creationId="{1780A03A-921B-DADC-4A77-F1F05C341D8D}"/>
          </ac:spMkLst>
        </pc:spChg>
        <pc:spChg chg="add del mod">
          <ac:chgData name="Alan Kettle-White" userId="6b2161cf-e542-4086-aa0c-aa338775aa07" providerId="ADAL" clId="{DE0A3ECD-CD6C-472C-A8C6-F840514C3101}" dt="2022-11-06T15:51:48.480" v="565" actId="26606"/>
          <ac:spMkLst>
            <pc:docMk/>
            <pc:sldMk cId="703230177" sldId="324"/>
            <ac:spMk id="10" creationId="{12C8C49F-B771-04DF-A82F-B9D227BEFABF}"/>
          </ac:spMkLst>
        </pc:spChg>
        <pc:spChg chg="add del mod">
          <ac:chgData name="Alan Kettle-White" userId="6b2161cf-e542-4086-aa0c-aa338775aa07" providerId="ADAL" clId="{DE0A3ECD-CD6C-472C-A8C6-F840514C3101}" dt="2022-11-06T15:53:01.812" v="566"/>
          <ac:spMkLst>
            <pc:docMk/>
            <pc:sldMk cId="703230177" sldId="324"/>
            <ac:spMk id="15" creationId="{3E4995AD-4E82-F478-91D7-55C76F406068}"/>
          </ac:spMkLst>
        </pc:spChg>
        <pc:picChg chg="add mod">
          <ac:chgData name="Alan Kettle-White" userId="6b2161cf-e542-4086-aa0c-aa338775aa07" providerId="ADAL" clId="{DE0A3ECD-CD6C-472C-A8C6-F840514C3101}" dt="2022-11-06T16:06:01.927" v="596" actId="692"/>
          <ac:picMkLst>
            <pc:docMk/>
            <pc:sldMk cId="703230177" sldId="324"/>
            <ac:picMk id="5" creationId="{E52FB306-1600-FFAA-F26A-C0EFCB971227}"/>
          </ac:picMkLst>
        </pc:picChg>
      </pc:sldChg>
      <pc:sldChg chg="addSp delSp modSp mod modClrScheme chgLayout">
        <pc:chgData name="Alan Kettle-White" userId="6b2161cf-e542-4086-aa0c-aa338775aa07" providerId="ADAL" clId="{DE0A3ECD-CD6C-472C-A8C6-F840514C3101}" dt="2022-11-06T16:16:30.672" v="623" actId="692"/>
        <pc:sldMkLst>
          <pc:docMk/>
          <pc:sldMk cId="2665428056" sldId="332"/>
        </pc:sldMkLst>
        <pc:spChg chg="mod">
          <ac:chgData name="Alan Kettle-White" userId="6b2161cf-e542-4086-aa0c-aa338775aa07" providerId="ADAL" clId="{DE0A3ECD-CD6C-472C-A8C6-F840514C3101}" dt="2022-11-06T16:07:50.759" v="607" actId="207"/>
          <ac:spMkLst>
            <pc:docMk/>
            <pc:sldMk cId="2665428056" sldId="332"/>
            <ac:spMk id="2" creationId="{00000000-0000-0000-0000-000000000000}"/>
          </ac:spMkLst>
        </pc:spChg>
        <pc:spChg chg="mod">
          <ac:chgData name="Alan Kettle-White" userId="6b2161cf-e542-4086-aa0c-aa338775aa07" providerId="ADAL" clId="{DE0A3ECD-CD6C-472C-A8C6-F840514C3101}" dt="2022-11-06T16:16:13.694" v="615" actId="14100"/>
          <ac:spMkLst>
            <pc:docMk/>
            <pc:sldMk cId="2665428056" sldId="332"/>
            <ac:spMk id="3" creationId="{A18E2597-217F-45BA-9850-7C25B754A675}"/>
          </ac:spMkLst>
        </pc:spChg>
        <pc:spChg chg="del">
          <ac:chgData name="Alan Kettle-White" userId="6b2161cf-e542-4086-aa0c-aa338775aa07" providerId="ADAL" clId="{DE0A3ECD-CD6C-472C-A8C6-F840514C3101}" dt="2022-11-06T15:56:15.540" v="584" actId="26606"/>
          <ac:spMkLst>
            <pc:docMk/>
            <pc:sldMk cId="2665428056" sldId="332"/>
            <ac:spMk id="8" creationId="{44150F2A-BA88-37D7-907A-99634C140569}"/>
          </ac:spMkLst>
        </pc:spChg>
        <pc:spChg chg="del">
          <ac:chgData name="Alan Kettle-White" userId="6b2161cf-e542-4086-aa0c-aa338775aa07" providerId="ADAL" clId="{DE0A3ECD-CD6C-472C-A8C6-F840514C3101}" dt="2022-11-06T15:56:15.540" v="584" actId="26606"/>
          <ac:spMkLst>
            <pc:docMk/>
            <pc:sldMk cId="2665428056" sldId="332"/>
            <ac:spMk id="10" creationId="{92506B5C-683E-F88C-A1D2-763464B52FB2}"/>
          </ac:spMkLst>
        </pc:spChg>
        <pc:spChg chg="add del mod">
          <ac:chgData name="Alan Kettle-White" userId="6b2161cf-e542-4086-aa0c-aa338775aa07" providerId="ADAL" clId="{DE0A3ECD-CD6C-472C-A8C6-F840514C3101}" dt="2022-11-06T16:15:55.107" v="610"/>
          <ac:spMkLst>
            <pc:docMk/>
            <pc:sldMk cId="2665428056" sldId="332"/>
            <ac:spMk id="15" creationId="{5719BAB3-45AD-EA8A-1988-5711ED74A1C8}"/>
          </ac:spMkLst>
        </pc:spChg>
        <pc:picChg chg="add mod">
          <ac:chgData name="Alan Kettle-White" userId="6b2161cf-e542-4086-aa0c-aa338775aa07" providerId="ADAL" clId="{DE0A3ECD-CD6C-472C-A8C6-F840514C3101}" dt="2022-11-06T16:16:30.672" v="623" actId="692"/>
          <ac:picMkLst>
            <pc:docMk/>
            <pc:sldMk cId="2665428056" sldId="332"/>
            <ac:picMk id="5" creationId="{3114022F-4673-F006-6074-A682FB517A73}"/>
          </ac:picMkLst>
        </pc:picChg>
      </pc:sldChg>
      <pc:sldChg chg="addSp modSp mod modClrScheme chgLayout">
        <pc:chgData name="Alan Kettle-White" userId="6b2161cf-e542-4086-aa0c-aa338775aa07" providerId="ADAL" clId="{DE0A3ECD-CD6C-472C-A8C6-F840514C3101}" dt="2022-11-06T15:25:28.668" v="297" actId="207"/>
        <pc:sldMkLst>
          <pc:docMk/>
          <pc:sldMk cId="488470590" sldId="339"/>
        </pc:sldMkLst>
        <pc:spChg chg="mod ord">
          <ac:chgData name="Alan Kettle-White" userId="6b2161cf-e542-4086-aa0c-aa338775aa07" providerId="ADAL" clId="{DE0A3ECD-CD6C-472C-A8C6-F840514C3101}" dt="2022-11-06T15:19:22.276" v="253" actId="207"/>
          <ac:spMkLst>
            <pc:docMk/>
            <pc:sldMk cId="488470590" sldId="339"/>
            <ac:spMk id="6" creationId="{E3597145-8483-479A-ADFD-AF99A7E0927B}"/>
          </ac:spMkLst>
        </pc:spChg>
        <pc:spChg chg="add mod">
          <ac:chgData name="Alan Kettle-White" userId="6b2161cf-e542-4086-aa0c-aa338775aa07" providerId="ADAL" clId="{DE0A3ECD-CD6C-472C-A8C6-F840514C3101}" dt="2022-11-06T15:25:28.668" v="297" actId="207"/>
          <ac:spMkLst>
            <pc:docMk/>
            <pc:sldMk cId="488470590" sldId="339"/>
            <ac:spMk id="14" creationId="{3691DD75-4461-5978-9127-E78CA388B772}"/>
          </ac:spMkLst>
        </pc:spChg>
        <pc:picChg chg="mod">
          <ac:chgData name="Alan Kettle-White" userId="6b2161cf-e542-4086-aa0c-aa338775aa07" providerId="ADAL" clId="{DE0A3ECD-CD6C-472C-A8C6-F840514C3101}" dt="2022-11-06T15:18:10.260" v="213" actId="26606"/>
          <ac:picMkLst>
            <pc:docMk/>
            <pc:sldMk cId="488470590" sldId="339"/>
            <ac:picMk id="9" creationId="{B23EB564-08D0-CC4C-C7ED-DDBD8CA7551F}"/>
          </ac:picMkLst>
        </pc:picChg>
      </pc:sldChg>
      <pc:sldChg chg="addSp delSp modSp mod ord">
        <pc:chgData name="Alan Kettle-White" userId="6b2161cf-e542-4086-aa0c-aa338775aa07" providerId="ADAL" clId="{DE0A3ECD-CD6C-472C-A8C6-F840514C3101}" dt="2022-11-06T15:27:10.492" v="302" actId="207"/>
        <pc:sldMkLst>
          <pc:docMk/>
          <pc:sldMk cId="2049445115" sldId="341"/>
        </pc:sldMkLst>
        <pc:spChg chg="mod">
          <ac:chgData name="Alan Kettle-White" userId="6b2161cf-e542-4086-aa0c-aa338775aa07" providerId="ADAL" clId="{DE0A3ECD-CD6C-472C-A8C6-F840514C3101}" dt="2022-11-06T15:27:10.492" v="302" actId="207"/>
          <ac:spMkLst>
            <pc:docMk/>
            <pc:sldMk cId="2049445115" sldId="341"/>
            <ac:spMk id="2" creationId="{00000000-0000-0000-0000-000000000000}"/>
          </ac:spMkLst>
        </pc:spChg>
        <pc:spChg chg="mod">
          <ac:chgData name="Alan Kettle-White" userId="6b2161cf-e542-4086-aa0c-aa338775aa07" providerId="ADAL" clId="{DE0A3ECD-CD6C-472C-A8C6-F840514C3101}" dt="2022-11-06T15:12:17.181" v="120" actId="207"/>
          <ac:spMkLst>
            <pc:docMk/>
            <pc:sldMk cId="2049445115" sldId="341"/>
            <ac:spMk id="12" creationId="{113213FA-EFF8-659F-5B9E-7C012B2E463B}"/>
          </ac:spMkLst>
        </pc:spChg>
        <pc:spChg chg="add del">
          <ac:chgData name="Alan Kettle-White" userId="6b2161cf-e542-4086-aa0c-aa338775aa07" providerId="ADAL" clId="{DE0A3ECD-CD6C-472C-A8C6-F840514C3101}" dt="2022-11-06T15:07:13.442" v="4"/>
          <ac:spMkLst>
            <pc:docMk/>
            <pc:sldMk cId="2049445115" sldId="341"/>
            <ac:spMk id="17" creationId="{FB816B5C-7699-8786-D5EA-61709B13AE39}"/>
          </ac:spMkLst>
        </pc:spChg>
        <pc:picChg chg="mod ord">
          <ac:chgData name="Alan Kettle-White" userId="6b2161cf-e542-4086-aa0c-aa338775aa07" providerId="ADAL" clId="{DE0A3ECD-CD6C-472C-A8C6-F840514C3101}" dt="2022-11-06T15:13:10.594" v="133" actId="692"/>
          <ac:picMkLst>
            <pc:docMk/>
            <pc:sldMk cId="2049445115" sldId="341"/>
            <ac:picMk id="4" creationId="{03301DA2-CC09-515E-7A21-70C2582EC139}"/>
          </ac:picMkLst>
        </pc:picChg>
        <pc:picChg chg="del">
          <ac:chgData name="Alan Kettle-White" userId="6b2161cf-e542-4086-aa0c-aa338775aa07" providerId="ADAL" clId="{DE0A3ECD-CD6C-472C-A8C6-F840514C3101}" dt="2022-11-06T15:03:55.742" v="2" actId="478"/>
          <ac:picMkLst>
            <pc:docMk/>
            <pc:sldMk cId="2049445115" sldId="341"/>
            <ac:picMk id="5" creationId="{FFDFA79A-E631-4662-B378-EB0D90956D9C}"/>
          </ac:picMkLst>
        </pc:picChg>
        <pc:picChg chg="add mod">
          <ac:chgData name="Alan Kettle-White" userId="6b2161cf-e542-4086-aa0c-aa338775aa07" providerId="ADAL" clId="{DE0A3ECD-CD6C-472C-A8C6-F840514C3101}" dt="2022-11-06T15:13:01.681" v="127" actId="692"/>
          <ac:picMkLst>
            <pc:docMk/>
            <pc:sldMk cId="2049445115" sldId="341"/>
            <ac:picMk id="7" creationId="{FB662D97-B9AB-8556-527E-A5716F9EFFEA}"/>
          </ac:picMkLst>
        </pc:picChg>
      </pc:sldChg>
      <pc:sldChg chg="addSp delSp modSp del mod modClrScheme chgLayout">
        <pc:chgData name="Alan Kettle-White" userId="6b2161cf-e542-4086-aa0c-aa338775aa07" providerId="ADAL" clId="{DE0A3ECD-CD6C-472C-A8C6-F840514C3101}" dt="2022-11-06T15:22:05.514" v="264" actId="2696"/>
        <pc:sldMkLst>
          <pc:docMk/>
          <pc:sldMk cId="2199185504" sldId="342"/>
        </pc:sldMkLst>
        <pc:spChg chg="mod">
          <ac:chgData name="Alan Kettle-White" userId="6b2161cf-e542-4086-aa0c-aa338775aa07" providerId="ADAL" clId="{DE0A3ECD-CD6C-472C-A8C6-F840514C3101}" dt="2022-11-06T15:20:37.697" v="256" actId="255"/>
          <ac:spMkLst>
            <pc:docMk/>
            <pc:sldMk cId="2199185504" sldId="342"/>
            <ac:spMk id="2" creationId="{00000000-0000-0000-0000-000000000000}"/>
          </ac:spMkLst>
        </pc:spChg>
        <pc:spChg chg="add mod">
          <ac:chgData name="Alan Kettle-White" userId="6b2161cf-e542-4086-aa0c-aa338775aa07" providerId="ADAL" clId="{DE0A3ECD-CD6C-472C-A8C6-F840514C3101}" dt="2022-11-06T15:20:12.742" v="255" actId="26606"/>
          <ac:spMkLst>
            <pc:docMk/>
            <pc:sldMk cId="2199185504" sldId="342"/>
            <ac:spMk id="16" creationId="{D9DF7107-4A95-0F46-86EE-3A2769D7398B}"/>
          </ac:spMkLst>
        </pc:spChg>
        <pc:picChg chg="del">
          <ac:chgData name="Alan Kettle-White" userId="6b2161cf-e542-4086-aa0c-aa338775aa07" providerId="ADAL" clId="{DE0A3ECD-CD6C-472C-A8C6-F840514C3101}" dt="2022-11-06T15:19:55.257" v="254" actId="478"/>
          <ac:picMkLst>
            <pc:docMk/>
            <pc:sldMk cId="2199185504" sldId="342"/>
            <ac:picMk id="4" creationId="{2CE31F1A-EA56-4A81-A7A4-01E153A7C6D0}"/>
          </ac:picMkLst>
        </pc:picChg>
        <pc:picChg chg="del mod ord">
          <ac:chgData name="Alan Kettle-White" userId="6b2161cf-e542-4086-aa0c-aa338775aa07" providerId="ADAL" clId="{DE0A3ECD-CD6C-472C-A8C6-F840514C3101}" dt="2022-11-06T15:21:38.034" v="260" actId="21"/>
          <ac:picMkLst>
            <pc:docMk/>
            <pc:sldMk cId="2199185504" sldId="342"/>
            <ac:picMk id="5" creationId="{00000000-0000-0000-0000-000000000000}"/>
          </ac:picMkLst>
        </pc:picChg>
        <pc:picChg chg="del mod">
          <ac:chgData name="Alan Kettle-White" userId="6b2161cf-e542-4086-aa0c-aa338775aa07" providerId="ADAL" clId="{DE0A3ECD-CD6C-472C-A8C6-F840514C3101}" dt="2022-11-06T15:21:49.543" v="262" actId="21"/>
          <ac:picMkLst>
            <pc:docMk/>
            <pc:sldMk cId="2199185504" sldId="342"/>
            <ac:picMk id="11" creationId="{1A025CAE-C5B2-402E-91AB-87D6975672CD}"/>
          </ac:picMkLst>
        </pc:picChg>
      </pc:sldChg>
      <pc:sldChg chg="modSp mod ord">
        <pc:chgData name="Alan Kettle-White" userId="6b2161cf-e542-4086-aa0c-aa338775aa07" providerId="ADAL" clId="{DE0A3ECD-CD6C-472C-A8C6-F840514C3101}" dt="2022-11-06T15:27:42.971" v="304" actId="207"/>
        <pc:sldMkLst>
          <pc:docMk/>
          <pc:sldMk cId="4168161393" sldId="343"/>
        </pc:sldMkLst>
        <pc:spChg chg="mod">
          <ac:chgData name="Alan Kettle-White" userId="6b2161cf-e542-4086-aa0c-aa338775aa07" providerId="ADAL" clId="{DE0A3ECD-CD6C-472C-A8C6-F840514C3101}" dt="2022-11-06T15:27:42.971" v="304" actId="207"/>
          <ac:spMkLst>
            <pc:docMk/>
            <pc:sldMk cId="4168161393" sldId="343"/>
            <ac:spMk id="2" creationId="{00000000-0000-0000-0000-000000000000}"/>
          </ac:spMkLst>
        </pc:spChg>
        <pc:picChg chg="mod">
          <ac:chgData name="Alan Kettle-White" userId="6b2161cf-e542-4086-aa0c-aa338775aa07" providerId="ADAL" clId="{DE0A3ECD-CD6C-472C-A8C6-F840514C3101}" dt="2022-11-06T15:15:19.329" v="175" actId="692"/>
          <ac:picMkLst>
            <pc:docMk/>
            <pc:sldMk cId="4168161393" sldId="343"/>
            <ac:picMk id="3" creationId="{9338817A-BB57-FAD7-E28E-4C1C3A43BBDB}"/>
          </ac:picMkLst>
        </pc:picChg>
        <pc:picChg chg="mod">
          <ac:chgData name="Alan Kettle-White" userId="6b2161cf-e542-4086-aa0c-aa338775aa07" providerId="ADAL" clId="{DE0A3ECD-CD6C-472C-A8C6-F840514C3101}" dt="2022-11-06T15:15:28.767" v="181" actId="692"/>
          <ac:picMkLst>
            <pc:docMk/>
            <pc:sldMk cId="4168161393" sldId="343"/>
            <ac:picMk id="4" creationId="{A874F578-FC90-F194-8968-B7AFB59200E1}"/>
          </ac:picMkLst>
        </pc:picChg>
      </pc:sldChg>
      <pc:sldChg chg="modSp mod">
        <pc:chgData name="Alan Kettle-White" userId="6b2161cf-e542-4086-aa0c-aa338775aa07" providerId="ADAL" clId="{DE0A3ECD-CD6C-472C-A8C6-F840514C3101}" dt="2022-11-06T15:27:30.035" v="303" actId="207"/>
        <pc:sldMkLst>
          <pc:docMk/>
          <pc:sldMk cId="3146768706" sldId="344"/>
        </pc:sldMkLst>
        <pc:spChg chg="mod">
          <ac:chgData name="Alan Kettle-White" userId="6b2161cf-e542-4086-aa0c-aa338775aa07" providerId="ADAL" clId="{DE0A3ECD-CD6C-472C-A8C6-F840514C3101}" dt="2022-11-06T15:27:30.035" v="303" actId="207"/>
          <ac:spMkLst>
            <pc:docMk/>
            <pc:sldMk cId="3146768706" sldId="344"/>
            <ac:spMk id="2" creationId="{00000000-0000-0000-0000-000000000000}"/>
          </ac:spMkLst>
        </pc:spChg>
        <pc:picChg chg="mod">
          <ac:chgData name="Alan Kettle-White" userId="6b2161cf-e542-4086-aa0c-aa338775aa07" providerId="ADAL" clId="{DE0A3ECD-CD6C-472C-A8C6-F840514C3101}" dt="2022-11-06T15:14:37.801" v="163" actId="692"/>
          <ac:picMkLst>
            <pc:docMk/>
            <pc:sldMk cId="3146768706" sldId="344"/>
            <ac:picMk id="3" creationId="{A79D2F75-3AC3-7603-B82E-5F3D0523A92C}"/>
          </ac:picMkLst>
        </pc:picChg>
        <pc:picChg chg="mod">
          <ac:chgData name="Alan Kettle-White" userId="6b2161cf-e542-4086-aa0c-aa338775aa07" providerId="ADAL" clId="{DE0A3ECD-CD6C-472C-A8C6-F840514C3101}" dt="2022-11-06T15:14:45.485" v="169" actId="692"/>
          <ac:picMkLst>
            <pc:docMk/>
            <pc:sldMk cId="3146768706" sldId="344"/>
            <ac:picMk id="4" creationId="{71988516-4A0B-6B3F-4683-940B22130F02}"/>
          </ac:picMkLst>
        </pc:picChg>
      </pc:sldChg>
      <pc:sldChg chg="modSp mod">
        <pc:chgData name="Alan Kettle-White" userId="6b2161cf-e542-4086-aa0c-aa338775aa07" providerId="ADAL" clId="{DE0A3ECD-CD6C-472C-A8C6-F840514C3101}" dt="2022-11-06T15:17:24.619" v="206" actId="20577"/>
        <pc:sldMkLst>
          <pc:docMk/>
          <pc:sldMk cId="2291723618" sldId="345"/>
        </pc:sldMkLst>
        <pc:spChg chg="mod">
          <ac:chgData name="Alan Kettle-White" userId="6b2161cf-e542-4086-aa0c-aa338775aa07" providerId="ADAL" clId="{DE0A3ECD-CD6C-472C-A8C6-F840514C3101}" dt="2022-11-06T15:17:24.619" v="206" actId="20577"/>
          <ac:spMkLst>
            <pc:docMk/>
            <pc:sldMk cId="2291723618" sldId="345"/>
            <ac:spMk id="2" creationId="{00000000-0000-0000-0000-000000000000}"/>
          </ac:spMkLst>
        </pc:spChg>
        <pc:picChg chg="mod">
          <ac:chgData name="Alan Kettle-White" userId="6b2161cf-e542-4086-aa0c-aa338775aa07" providerId="ADAL" clId="{DE0A3ECD-CD6C-472C-A8C6-F840514C3101}" dt="2022-11-06T15:14:13.874" v="157" actId="692"/>
          <ac:picMkLst>
            <pc:docMk/>
            <pc:sldMk cId="2291723618" sldId="345"/>
            <ac:picMk id="5" creationId="{77858703-3F7B-3D3C-B1EB-5C9FE5E8041D}"/>
          </ac:picMkLst>
        </pc:picChg>
      </pc:sldChg>
      <pc:sldChg chg="del">
        <pc:chgData name="Alan Kettle-White" userId="6b2161cf-e542-4086-aa0c-aa338775aa07" providerId="ADAL" clId="{DE0A3ECD-CD6C-472C-A8C6-F840514C3101}" dt="2022-11-06T15:53:56.857" v="576" actId="2696"/>
        <pc:sldMkLst>
          <pc:docMk/>
          <pc:sldMk cId="3429944808" sldId="346"/>
        </pc:sldMkLst>
      </pc:sldChg>
      <pc:sldChg chg="del">
        <pc:chgData name="Alan Kettle-White" userId="6b2161cf-e542-4086-aa0c-aa338775aa07" providerId="ADAL" clId="{DE0A3ECD-CD6C-472C-A8C6-F840514C3101}" dt="2022-11-06T15:54:30.082" v="578" actId="2696"/>
        <pc:sldMkLst>
          <pc:docMk/>
          <pc:sldMk cId="1622352370" sldId="347"/>
        </pc:sldMkLst>
      </pc:sldChg>
      <pc:sldChg chg="del">
        <pc:chgData name="Alan Kettle-White" userId="6b2161cf-e542-4086-aa0c-aa338775aa07" providerId="ADAL" clId="{DE0A3ECD-CD6C-472C-A8C6-F840514C3101}" dt="2022-11-06T15:54:25.670" v="577" actId="2696"/>
        <pc:sldMkLst>
          <pc:docMk/>
          <pc:sldMk cId="546584174" sldId="348"/>
        </pc:sldMkLst>
      </pc:sldChg>
      <pc:sldChg chg="addSp delSp modSp mod">
        <pc:chgData name="Alan Kettle-White" userId="6b2161cf-e542-4086-aa0c-aa338775aa07" providerId="ADAL" clId="{DE0A3ECD-CD6C-472C-A8C6-F840514C3101}" dt="2022-11-06T16:05:46.489" v="590" actId="692"/>
        <pc:sldMkLst>
          <pc:docMk/>
          <pc:sldMk cId="3846926970" sldId="349"/>
        </pc:sldMkLst>
        <pc:spChg chg="mod">
          <ac:chgData name="Alan Kettle-White" userId="6b2161cf-e542-4086-aa0c-aa338775aa07" providerId="ADAL" clId="{DE0A3ECD-CD6C-472C-A8C6-F840514C3101}" dt="2022-11-06T15:39:08.474" v="323" actId="207"/>
          <ac:spMkLst>
            <pc:docMk/>
            <pc:sldMk cId="3846926970" sldId="349"/>
            <ac:spMk id="2" creationId="{00000000-0000-0000-0000-000000000000}"/>
          </ac:spMkLst>
        </pc:spChg>
        <pc:spChg chg="del">
          <ac:chgData name="Alan Kettle-White" userId="6b2161cf-e542-4086-aa0c-aa338775aa07" providerId="ADAL" clId="{DE0A3ECD-CD6C-472C-A8C6-F840514C3101}" dt="2022-11-06T15:38:46.137" v="320" actId="26606"/>
          <ac:spMkLst>
            <pc:docMk/>
            <pc:sldMk cId="3846926970" sldId="349"/>
            <ac:spMk id="14" creationId="{E82A2976-4E2E-2E3D-1011-E32149BD8C84}"/>
          </ac:spMkLst>
        </pc:spChg>
        <pc:spChg chg="add mod">
          <ac:chgData name="Alan Kettle-White" userId="6b2161cf-e542-4086-aa0c-aa338775aa07" providerId="ADAL" clId="{DE0A3ECD-CD6C-472C-A8C6-F840514C3101}" dt="2022-11-06T15:42:30.587" v="501" actId="207"/>
          <ac:spMkLst>
            <pc:docMk/>
            <pc:sldMk cId="3846926970" sldId="349"/>
            <ac:spMk id="19" creationId="{5D767FFF-B9BD-E956-99BB-58852F9854E0}"/>
          </ac:spMkLst>
        </pc:spChg>
        <pc:picChg chg="add mod ord">
          <ac:chgData name="Alan Kettle-White" userId="6b2161cf-e542-4086-aa0c-aa338775aa07" providerId="ADAL" clId="{DE0A3ECD-CD6C-472C-A8C6-F840514C3101}" dt="2022-11-06T16:05:46.489" v="590" actId="692"/>
          <ac:picMkLst>
            <pc:docMk/>
            <pc:sldMk cId="3846926970" sldId="349"/>
            <ac:picMk id="4" creationId="{D08250E3-C190-2B97-8E4A-3113CC5790DC}"/>
          </ac:picMkLst>
        </pc:picChg>
        <pc:picChg chg="del">
          <ac:chgData name="Alan Kettle-White" userId="6b2161cf-e542-4086-aa0c-aa338775aa07" providerId="ADAL" clId="{DE0A3ECD-CD6C-472C-A8C6-F840514C3101}" dt="2022-11-06T15:37:47.624" v="312" actId="478"/>
          <ac:picMkLst>
            <pc:docMk/>
            <pc:sldMk cId="3846926970" sldId="349"/>
            <ac:picMk id="5" creationId="{FFDFA79A-E631-4662-B378-EB0D90956D9C}"/>
          </ac:picMkLst>
        </pc:picChg>
        <pc:picChg chg="add mod">
          <ac:chgData name="Alan Kettle-White" userId="6b2161cf-e542-4086-aa0c-aa338775aa07" providerId="ADAL" clId="{DE0A3ECD-CD6C-472C-A8C6-F840514C3101}" dt="2022-11-06T15:42:36.016" v="502" actId="14100"/>
          <ac:picMkLst>
            <pc:docMk/>
            <pc:sldMk cId="3846926970" sldId="349"/>
            <ac:picMk id="7" creationId="{A632AE62-9E84-31DF-70DC-AF0671DE429B}"/>
          </ac:picMkLst>
        </pc:picChg>
        <pc:picChg chg="del">
          <ac:chgData name="Alan Kettle-White" userId="6b2161cf-e542-4086-aa0c-aa338775aa07" providerId="ADAL" clId="{DE0A3ECD-CD6C-472C-A8C6-F840514C3101}" dt="2022-11-06T15:37:24.873" v="305" actId="478"/>
          <ac:picMkLst>
            <pc:docMk/>
            <pc:sldMk cId="3846926970" sldId="349"/>
            <ac:picMk id="9" creationId="{4DE3DAE4-5710-4835-8833-DA28AB899EAB}"/>
          </ac:picMkLst>
        </pc:picChg>
      </pc:sldChg>
    </pc:docChg>
  </pc:docChgLst>
  <pc:docChgLst>
    <pc:chgData name="Maja Pepper" userId="250fe385-cf81-442d-b2de-c2973184289f" providerId="ADAL" clId="{10912A6B-9518-425D-8F70-E8D280696226}"/>
    <pc:docChg chg="undo custSel addSld delSld modSld sldOrd">
      <pc:chgData name="Maja Pepper" userId="250fe385-cf81-442d-b2de-c2973184289f" providerId="ADAL" clId="{10912A6B-9518-425D-8F70-E8D280696226}" dt="2021-11-02T21:03:35.387" v="2713" actId="47"/>
      <pc:docMkLst>
        <pc:docMk/>
      </pc:docMkLst>
      <pc:sldChg chg="modSp mod">
        <pc:chgData name="Maja Pepper" userId="250fe385-cf81-442d-b2de-c2973184289f" providerId="ADAL" clId="{10912A6B-9518-425D-8F70-E8D280696226}" dt="2021-10-23T06:38:15.613" v="11" actId="20577"/>
        <pc:sldMkLst>
          <pc:docMk/>
          <pc:sldMk cId="0" sldId="274"/>
        </pc:sldMkLst>
        <pc:spChg chg="mod">
          <ac:chgData name="Maja Pepper" userId="250fe385-cf81-442d-b2de-c2973184289f" providerId="ADAL" clId="{10912A6B-9518-425D-8F70-E8D280696226}" dt="2021-10-23T06:38:15.613" v="11" actId="20577"/>
          <ac:spMkLst>
            <pc:docMk/>
            <pc:sldMk cId="0" sldId="274"/>
            <ac:spMk id="39939" creationId="{00000000-0000-0000-0000-000000000000}"/>
          </ac:spMkLst>
        </pc:spChg>
      </pc:sldChg>
      <pc:sldChg chg="modSp mod">
        <pc:chgData name="Maja Pepper" userId="250fe385-cf81-442d-b2de-c2973184289f" providerId="ADAL" clId="{10912A6B-9518-425D-8F70-E8D280696226}" dt="2021-11-02T16:11:56.191" v="1753" actId="14100"/>
        <pc:sldMkLst>
          <pc:docMk/>
          <pc:sldMk cId="198003379" sldId="298"/>
        </pc:sldMkLst>
        <pc:spChg chg="mod">
          <ac:chgData name="Maja Pepper" userId="250fe385-cf81-442d-b2de-c2973184289f" providerId="ADAL" clId="{10912A6B-9518-425D-8F70-E8D280696226}" dt="2021-11-02T16:11:56.191" v="1753" actId="14100"/>
          <ac:spMkLst>
            <pc:docMk/>
            <pc:sldMk cId="198003379" sldId="298"/>
            <ac:spMk id="17" creationId="{C36A8EA2-FA3C-4472-B59D-842E8B1492AB}"/>
          </ac:spMkLst>
        </pc:spChg>
        <pc:picChg chg="mod">
          <ac:chgData name="Maja Pepper" userId="250fe385-cf81-442d-b2de-c2973184289f" providerId="ADAL" clId="{10912A6B-9518-425D-8F70-E8D280696226}" dt="2021-11-02T16:11:17.492" v="1747" actId="1076"/>
          <ac:picMkLst>
            <pc:docMk/>
            <pc:sldMk cId="198003379" sldId="298"/>
            <ac:picMk id="6" creationId="{68667552-FC86-42D3-AF5B-FEC31763677A}"/>
          </ac:picMkLst>
        </pc:picChg>
        <pc:picChg chg="mod">
          <ac:chgData name="Maja Pepper" userId="250fe385-cf81-442d-b2de-c2973184289f" providerId="ADAL" clId="{10912A6B-9518-425D-8F70-E8D280696226}" dt="2021-11-02T16:11:21.135" v="1748" actId="1076"/>
          <ac:picMkLst>
            <pc:docMk/>
            <pc:sldMk cId="198003379" sldId="298"/>
            <ac:picMk id="8" creationId="{CCD2115A-2105-430F-93ED-62F94529F62F}"/>
          </ac:picMkLst>
        </pc:picChg>
      </pc:sldChg>
      <pc:sldChg chg="modSp del mod ord">
        <pc:chgData name="Maja Pepper" userId="250fe385-cf81-442d-b2de-c2973184289f" providerId="ADAL" clId="{10912A6B-9518-425D-8F70-E8D280696226}" dt="2021-11-02T20:53:34.596" v="2324" actId="2696"/>
        <pc:sldMkLst>
          <pc:docMk/>
          <pc:sldMk cId="1470146499" sldId="309"/>
        </pc:sldMkLst>
        <pc:spChg chg="mod">
          <ac:chgData name="Maja Pepper" userId="250fe385-cf81-442d-b2de-c2973184289f" providerId="ADAL" clId="{10912A6B-9518-425D-8F70-E8D280696226}" dt="2021-10-23T09:40:49.891" v="606" actId="20577"/>
          <ac:spMkLst>
            <pc:docMk/>
            <pc:sldMk cId="1470146499" sldId="309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0-23T09:46:04.212" v="787" actId="20577"/>
          <ac:spMkLst>
            <pc:docMk/>
            <pc:sldMk cId="1470146499" sldId="309"/>
            <ac:spMk id="3" creationId="{A18E2597-217F-45BA-9850-7C25B754A675}"/>
          </ac:spMkLst>
        </pc:spChg>
      </pc:sldChg>
      <pc:sldChg chg="del">
        <pc:chgData name="Maja Pepper" userId="250fe385-cf81-442d-b2de-c2973184289f" providerId="ADAL" clId="{10912A6B-9518-425D-8F70-E8D280696226}" dt="2021-11-02T21:03:35.387" v="2713" actId="47"/>
        <pc:sldMkLst>
          <pc:docMk/>
          <pc:sldMk cId="3375160968" sldId="311"/>
        </pc:sldMkLst>
      </pc:sldChg>
      <pc:sldChg chg="addSp delSp modSp mod modClrScheme chgLayout">
        <pc:chgData name="Maja Pepper" userId="250fe385-cf81-442d-b2de-c2973184289f" providerId="ADAL" clId="{10912A6B-9518-425D-8F70-E8D280696226}" dt="2021-11-02T20:34:37.453" v="1853" actId="14100"/>
        <pc:sldMkLst>
          <pc:docMk/>
          <pc:sldMk cId="3700527283" sldId="315"/>
        </pc:sldMkLst>
        <pc:spChg chg="mod ord">
          <ac:chgData name="Maja Pepper" userId="250fe385-cf81-442d-b2de-c2973184289f" providerId="ADAL" clId="{10912A6B-9518-425D-8F70-E8D280696226}" dt="2021-11-02T20:34:37.453" v="1853" actId="14100"/>
          <ac:spMkLst>
            <pc:docMk/>
            <pc:sldMk cId="3700527283" sldId="315"/>
            <ac:spMk id="2" creationId="{00000000-0000-0000-0000-000000000000}"/>
          </ac:spMkLst>
        </pc:spChg>
        <pc:spChg chg="add del mod ord">
          <ac:chgData name="Maja Pepper" userId="250fe385-cf81-442d-b2de-c2973184289f" providerId="ADAL" clId="{10912A6B-9518-425D-8F70-E8D280696226}" dt="2021-11-02T20:34:32.405" v="1852" actId="26606"/>
          <ac:spMkLst>
            <pc:docMk/>
            <pc:sldMk cId="3700527283" sldId="315"/>
            <ac:spMk id="5" creationId="{97AA023C-A492-4040-B176-202179476529}"/>
          </ac:spMkLst>
        </pc:spChg>
        <pc:spChg chg="add del mod ord">
          <ac:chgData name="Maja Pepper" userId="250fe385-cf81-442d-b2de-c2973184289f" providerId="ADAL" clId="{10912A6B-9518-425D-8F70-E8D280696226}" dt="2021-11-02T20:34:32.405" v="1852" actId="26606"/>
          <ac:spMkLst>
            <pc:docMk/>
            <pc:sldMk cId="3700527283" sldId="315"/>
            <ac:spMk id="7" creationId="{13870120-2404-47E6-B435-E416589C06A8}"/>
          </ac:spMkLst>
        </pc:spChg>
        <pc:spChg chg="add del mod ord">
          <ac:chgData name="Maja Pepper" userId="250fe385-cf81-442d-b2de-c2973184289f" providerId="ADAL" clId="{10912A6B-9518-425D-8F70-E8D280696226}" dt="2021-11-02T20:34:32.405" v="1852" actId="26606"/>
          <ac:spMkLst>
            <pc:docMk/>
            <pc:sldMk cId="3700527283" sldId="315"/>
            <ac:spMk id="8" creationId="{D43A2F96-9183-434F-8278-90AEC548BCAD}"/>
          </ac:spMkLst>
        </pc:spChg>
        <pc:picChg chg="add mod">
          <ac:chgData name="Maja Pepper" userId="250fe385-cf81-442d-b2de-c2973184289f" providerId="ADAL" clId="{10912A6B-9518-425D-8F70-E8D280696226}" dt="2021-11-02T20:34:32.405" v="1852" actId="26606"/>
          <ac:picMkLst>
            <pc:docMk/>
            <pc:sldMk cId="3700527283" sldId="315"/>
            <ac:picMk id="4" creationId="{98EA0D16-B54E-4653-A531-C9C73D2517EC}"/>
          </ac:picMkLst>
        </pc:picChg>
        <pc:picChg chg="mod">
          <ac:chgData name="Maja Pepper" userId="250fe385-cf81-442d-b2de-c2973184289f" providerId="ADAL" clId="{10912A6B-9518-425D-8F70-E8D280696226}" dt="2021-11-02T20:34:32.405" v="1852" actId="26606"/>
          <ac:picMkLst>
            <pc:docMk/>
            <pc:sldMk cId="3700527283" sldId="315"/>
            <ac:picMk id="6" creationId="{A393744C-262D-4815-8C16-7EE4F3D006EC}"/>
          </ac:picMkLst>
        </pc:picChg>
      </pc:sldChg>
      <pc:sldChg chg="modSp mod">
        <pc:chgData name="Maja Pepper" userId="250fe385-cf81-442d-b2de-c2973184289f" providerId="ADAL" clId="{10912A6B-9518-425D-8F70-E8D280696226}" dt="2021-11-02T11:46:55.761" v="1486" actId="207"/>
        <pc:sldMkLst>
          <pc:docMk/>
          <pc:sldMk cId="2038224769" sldId="316"/>
        </pc:sldMkLst>
        <pc:spChg chg="mod">
          <ac:chgData name="Maja Pepper" userId="250fe385-cf81-442d-b2de-c2973184289f" providerId="ADAL" clId="{10912A6B-9518-425D-8F70-E8D280696226}" dt="2021-11-02T11:46:55.761" v="1486" actId="207"/>
          <ac:spMkLst>
            <pc:docMk/>
            <pc:sldMk cId="2038224769" sldId="316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11:46:42.403" v="1485" actId="207"/>
          <ac:spMkLst>
            <pc:docMk/>
            <pc:sldMk cId="2038224769" sldId="316"/>
            <ac:spMk id="3" creationId="{00000000-0000-0000-0000-000000000000}"/>
          </ac:spMkLst>
        </pc:spChg>
      </pc:sldChg>
      <pc:sldChg chg="modSp mod">
        <pc:chgData name="Maja Pepper" userId="250fe385-cf81-442d-b2de-c2973184289f" providerId="ADAL" clId="{10912A6B-9518-425D-8F70-E8D280696226}" dt="2021-11-02T12:02:42.723" v="1728" actId="6549"/>
        <pc:sldMkLst>
          <pc:docMk/>
          <pc:sldMk cId="3796158510" sldId="318"/>
        </pc:sldMkLst>
        <pc:spChg chg="mod">
          <ac:chgData name="Maja Pepper" userId="250fe385-cf81-442d-b2de-c2973184289f" providerId="ADAL" clId="{10912A6B-9518-425D-8F70-E8D280696226}" dt="2021-11-02T12:02:14.057" v="1724" actId="207"/>
          <ac:spMkLst>
            <pc:docMk/>
            <pc:sldMk cId="3796158510" sldId="318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12:02:42.723" v="1728" actId="6549"/>
          <ac:spMkLst>
            <pc:docMk/>
            <pc:sldMk cId="3796158510" sldId="318"/>
            <ac:spMk id="3" creationId="{00000000-0000-0000-0000-000000000000}"/>
          </ac:spMkLst>
        </pc:spChg>
        <pc:picChg chg="mod">
          <ac:chgData name="Maja Pepper" userId="250fe385-cf81-442d-b2de-c2973184289f" providerId="ADAL" clId="{10912A6B-9518-425D-8F70-E8D280696226}" dt="2021-11-02T12:02:06.550" v="1723" actId="14100"/>
          <ac:picMkLst>
            <pc:docMk/>
            <pc:sldMk cId="3796158510" sldId="318"/>
            <ac:picMk id="5" creationId="{00000000-0000-0000-0000-000000000000}"/>
          </ac:picMkLst>
        </pc:picChg>
        <pc:picChg chg="mod">
          <ac:chgData name="Maja Pepper" userId="250fe385-cf81-442d-b2de-c2973184289f" providerId="ADAL" clId="{10912A6B-9518-425D-8F70-E8D280696226}" dt="2021-11-02T12:00:54.766" v="1664" actId="1076"/>
          <ac:picMkLst>
            <pc:docMk/>
            <pc:sldMk cId="3796158510" sldId="318"/>
            <ac:picMk id="6" creationId="{00000000-0000-0000-0000-000000000000}"/>
          </ac:picMkLst>
        </pc:picChg>
      </pc:sldChg>
      <pc:sldChg chg="modSp mod">
        <pc:chgData name="Maja Pepper" userId="250fe385-cf81-442d-b2de-c2973184289f" providerId="ADAL" clId="{10912A6B-9518-425D-8F70-E8D280696226}" dt="2021-11-02T16:13:54.775" v="1766" actId="113"/>
        <pc:sldMkLst>
          <pc:docMk/>
          <pc:sldMk cId="2985613511" sldId="322"/>
        </pc:sldMkLst>
        <pc:spChg chg="mod">
          <ac:chgData name="Maja Pepper" userId="250fe385-cf81-442d-b2de-c2973184289f" providerId="ADAL" clId="{10912A6B-9518-425D-8F70-E8D280696226}" dt="2021-11-02T16:13:10.275" v="1759" actId="255"/>
          <ac:spMkLst>
            <pc:docMk/>
            <pc:sldMk cId="2985613511" sldId="322"/>
            <ac:spMk id="6" creationId="{E3597145-8483-479A-ADFD-AF99A7E0927B}"/>
          </ac:spMkLst>
        </pc:spChg>
        <pc:graphicFrameChg chg="mod modGraphic">
          <ac:chgData name="Maja Pepper" userId="250fe385-cf81-442d-b2de-c2973184289f" providerId="ADAL" clId="{10912A6B-9518-425D-8F70-E8D280696226}" dt="2021-11-02T16:13:54.775" v="1766" actId="113"/>
          <ac:graphicFrameMkLst>
            <pc:docMk/>
            <pc:sldMk cId="2985613511" sldId="322"/>
            <ac:graphicFrameMk id="2" creationId="{3909EC5B-9195-47EF-A4DE-33B0DD2D8CF8}"/>
          </ac:graphicFrameMkLst>
        </pc:graphicFrameChg>
        <pc:picChg chg="mod">
          <ac:chgData name="Maja Pepper" userId="250fe385-cf81-442d-b2de-c2973184289f" providerId="ADAL" clId="{10912A6B-9518-425D-8F70-E8D280696226}" dt="2021-11-02T16:13:35.421" v="1763" actId="1076"/>
          <ac:picMkLst>
            <pc:docMk/>
            <pc:sldMk cId="2985613511" sldId="322"/>
            <ac:picMk id="3" creationId="{D11EAA93-CCC8-4E06-A654-D27161572FD3}"/>
          </ac:picMkLst>
        </pc:picChg>
      </pc:sldChg>
      <pc:sldChg chg="modSp mod">
        <pc:chgData name="Maja Pepper" userId="250fe385-cf81-442d-b2de-c2973184289f" providerId="ADAL" clId="{10912A6B-9518-425D-8F70-E8D280696226}" dt="2021-11-02T11:47:02.496" v="1487" actId="207"/>
        <pc:sldMkLst>
          <pc:docMk/>
          <pc:sldMk cId="1389608584" sldId="323"/>
        </pc:sldMkLst>
        <pc:spChg chg="mod">
          <ac:chgData name="Maja Pepper" userId="250fe385-cf81-442d-b2de-c2973184289f" providerId="ADAL" clId="{10912A6B-9518-425D-8F70-E8D280696226}" dt="2021-11-02T11:47:02.496" v="1487" actId="207"/>
          <ac:spMkLst>
            <pc:docMk/>
            <pc:sldMk cId="1389608584" sldId="323"/>
            <ac:spMk id="2" creationId="{8A0BBD3D-4540-4005-9E58-AC096372E4C8}"/>
          </ac:spMkLst>
        </pc:spChg>
        <pc:spChg chg="mod">
          <ac:chgData name="Maja Pepper" userId="250fe385-cf81-442d-b2de-c2973184289f" providerId="ADAL" clId="{10912A6B-9518-425D-8F70-E8D280696226}" dt="2021-10-23T10:03:38.192" v="1245" actId="207"/>
          <ac:spMkLst>
            <pc:docMk/>
            <pc:sldMk cId="1389608584" sldId="323"/>
            <ac:spMk id="3" creationId="{0E070AD7-24C0-42FE-A169-FA7429FC348F}"/>
          </ac:spMkLst>
        </pc:spChg>
      </pc:sldChg>
      <pc:sldChg chg="modSp mod ord">
        <pc:chgData name="Maja Pepper" userId="250fe385-cf81-442d-b2de-c2973184289f" providerId="ADAL" clId="{10912A6B-9518-425D-8F70-E8D280696226}" dt="2021-11-02T21:01:50.542" v="2662" actId="207"/>
        <pc:sldMkLst>
          <pc:docMk/>
          <pc:sldMk cId="703230177" sldId="324"/>
        </pc:sldMkLst>
        <pc:spChg chg="mod">
          <ac:chgData name="Maja Pepper" userId="250fe385-cf81-442d-b2de-c2973184289f" providerId="ADAL" clId="{10912A6B-9518-425D-8F70-E8D280696226}" dt="2021-11-02T20:57:26.815" v="2462" actId="6549"/>
          <ac:spMkLst>
            <pc:docMk/>
            <pc:sldMk cId="703230177" sldId="324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21:01:50.542" v="2662" actId="207"/>
          <ac:spMkLst>
            <pc:docMk/>
            <pc:sldMk cId="703230177" sldId="324"/>
            <ac:spMk id="3" creationId="{A18E2597-217F-45BA-9850-7C25B754A675}"/>
          </ac:spMkLst>
        </pc:spChg>
      </pc:sldChg>
      <pc:sldChg chg="del">
        <pc:chgData name="Maja Pepper" userId="250fe385-cf81-442d-b2de-c2973184289f" providerId="ADAL" clId="{10912A6B-9518-425D-8F70-E8D280696226}" dt="2021-11-02T12:26:53.086" v="1736" actId="47"/>
        <pc:sldMkLst>
          <pc:docMk/>
          <pc:sldMk cId="3092467475" sldId="325"/>
        </pc:sldMkLst>
      </pc:sldChg>
      <pc:sldChg chg="del">
        <pc:chgData name="Maja Pepper" userId="250fe385-cf81-442d-b2de-c2973184289f" providerId="ADAL" clId="{10912A6B-9518-425D-8F70-E8D280696226}" dt="2021-11-02T12:26:54.576" v="1737" actId="47"/>
        <pc:sldMkLst>
          <pc:docMk/>
          <pc:sldMk cId="396449222" sldId="326"/>
        </pc:sldMkLst>
      </pc:sldChg>
      <pc:sldChg chg="del">
        <pc:chgData name="Maja Pepper" userId="250fe385-cf81-442d-b2de-c2973184289f" providerId="ADAL" clId="{10912A6B-9518-425D-8F70-E8D280696226}" dt="2021-11-02T12:26:56.453" v="1738" actId="47"/>
        <pc:sldMkLst>
          <pc:docMk/>
          <pc:sldMk cId="1605676809" sldId="327"/>
        </pc:sldMkLst>
      </pc:sldChg>
      <pc:sldChg chg="del">
        <pc:chgData name="Maja Pepper" userId="250fe385-cf81-442d-b2de-c2973184289f" providerId="ADAL" clId="{10912A6B-9518-425D-8F70-E8D280696226}" dt="2021-11-02T12:26:58.262" v="1739" actId="47"/>
        <pc:sldMkLst>
          <pc:docMk/>
          <pc:sldMk cId="2619127733" sldId="328"/>
        </pc:sldMkLst>
      </pc:sldChg>
      <pc:sldChg chg="modSp del mod">
        <pc:chgData name="Maja Pepper" userId="250fe385-cf81-442d-b2de-c2973184289f" providerId="ADAL" clId="{10912A6B-9518-425D-8F70-E8D280696226}" dt="2021-11-02T20:40:23.755" v="1878" actId="2696"/>
        <pc:sldMkLst>
          <pc:docMk/>
          <pc:sldMk cId="2638226833" sldId="330"/>
        </pc:sldMkLst>
        <pc:spChg chg="mod">
          <ac:chgData name="Maja Pepper" userId="250fe385-cf81-442d-b2de-c2973184289f" providerId="ADAL" clId="{10912A6B-9518-425D-8F70-E8D280696226}" dt="2021-11-02T20:34:51.349" v="1854" actId="6549"/>
          <ac:spMkLst>
            <pc:docMk/>
            <pc:sldMk cId="2638226833" sldId="330"/>
            <ac:spMk id="2" creationId="{00000000-0000-0000-0000-000000000000}"/>
          </ac:spMkLst>
        </pc:spChg>
        <pc:picChg chg="mod">
          <ac:chgData name="Maja Pepper" userId="250fe385-cf81-442d-b2de-c2973184289f" providerId="ADAL" clId="{10912A6B-9518-425D-8F70-E8D280696226}" dt="2021-11-02T20:35:00.244" v="1855" actId="14100"/>
          <ac:picMkLst>
            <pc:docMk/>
            <pc:sldMk cId="2638226833" sldId="330"/>
            <ac:picMk id="4" creationId="{E2E0A831-A437-45B7-914A-0151BB89CFDD}"/>
          </ac:picMkLst>
        </pc:picChg>
      </pc:sldChg>
      <pc:sldChg chg="del">
        <pc:chgData name="Maja Pepper" userId="250fe385-cf81-442d-b2de-c2973184289f" providerId="ADAL" clId="{10912A6B-9518-425D-8F70-E8D280696226}" dt="2021-11-02T20:51:01.087" v="2293" actId="2696"/>
        <pc:sldMkLst>
          <pc:docMk/>
          <pc:sldMk cId="3703613437" sldId="331"/>
        </pc:sldMkLst>
      </pc:sldChg>
      <pc:sldChg chg="modSp mod">
        <pc:chgData name="Maja Pepper" userId="250fe385-cf81-442d-b2de-c2973184289f" providerId="ADAL" clId="{10912A6B-9518-425D-8F70-E8D280696226}" dt="2021-11-02T21:03:05.942" v="2711" actId="6549"/>
        <pc:sldMkLst>
          <pc:docMk/>
          <pc:sldMk cId="2665428056" sldId="332"/>
        </pc:sldMkLst>
        <pc:spChg chg="mod">
          <ac:chgData name="Maja Pepper" userId="250fe385-cf81-442d-b2de-c2973184289f" providerId="ADAL" clId="{10912A6B-9518-425D-8F70-E8D280696226}" dt="2021-11-02T21:02:58.649" v="2710" actId="20577"/>
          <ac:spMkLst>
            <pc:docMk/>
            <pc:sldMk cId="2665428056" sldId="332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21:03:05.942" v="2711" actId="6549"/>
          <ac:spMkLst>
            <pc:docMk/>
            <pc:sldMk cId="2665428056" sldId="332"/>
            <ac:spMk id="3" creationId="{A18E2597-217F-45BA-9850-7C25B754A675}"/>
          </ac:spMkLst>
        </pc:spChg>
      </pc:sldChg>
      <pc:sldChg chg="del">
        <pc:chgData name="Maja Pepper" userId="250fe385-cf81-442d-b2de-c2973184289f" providerId="ADAL" clId="{10912A6B-9518-425D-8F70-E8D280696226}" dt="2021-11-02T20:51:42.037" v="2295" actId="47"/>
        <pc:sldMkLst>
          <pc:docMk/>
          <pc:sldMk cId="1801490127" sldId="333"/>
        </pc:sldMkLst>
      </pc:sldChg>
      <pc:sldChg chg="delSp del">
        <pc:chgData name="Maja Pepper" userId="250fe385-cf81-442d-b2de-c2973184289f" providerId="ADAL" clId="{10912A6B-9518-425D-8F70-E8D280696226}" dt="2021-11-02T12:27:06.941" v="1740" actId="47"/>
        <pc:sldMkLst>
          <pc:docMk/>
          <pc:sldMk cId="387318669" sldId="334"/>
        </pc:sldMkLst>
        <pc:picChg chg="del">
          <ac:chgData name="Maja Pepper" userId="250fe385-cf81-442d-b2de-c2973184289f" providerId="ADAL" clId="{10912A6B-9518-425D-8F70-E8D280696226}" dt="2021-10-23T07:39:44.078" v="12"/>
          <ac:picMkLst>
            <pc:docMk/>
            <pc:sldMk cId="387318669" sldId="334"/>
            <ac:picMk id="5" creationId="{B34DC1ED-5362-48DA-B8DA-329DFBE4A782}"/>
          </ac:picMkLst>
        </pc:picChg>
      </pc:sldChg>
      <pc:sldChg chg="modSp mod">
        <pc:chgData name="Maja Pepper" userId="250fe385-cf81-442d-b2de-c2973184289f" providerId="ADAL" clId="{10912A6B-9518-425D-8F70-E8D280696226}" dt="2021-11-02T20:47:16.714" v="2141" actId="20577"/>
        <pc:sldMkLst>
          <pc:docMk/>
          <pc:sldMk cId="1076727815" sldId="335"/>
        </pc:sldMkLst>
        <pc:spChg chg="mod">
          <ac:chgData name="Maja Pepper" userId="250fe385-cf81-442d-b2de-c2973184289f" providerId="ADAL" clId="{10912A6B-9518-425D-8F70-E8D280696226}" dt="2021-11-02T20:40:35.484" v="1879" actId="6549"/>
          <ac:spMkLst>
            <pc:docMk/>
            <pc:sldMk cId="1076727815" sldId="335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20:47:16.714" v="2141" actId="20577"/>
          <ac:spMkLst>
            <pc:docMk/>
            <pc:sldMk cId="1076727815" sldId="335"/>
            <ac:spMk id="3" creationId="{6A736F34-EBBB-478C-A50E-8644114D9970}"/>
          </ac:spMkLst>
        </pc:spChg>
      </pc:sldChg>
      <pc:sldChg chg="delSp modSp mod">
        <pc:chgData name="Maja Pepper" userId="250fe385-cf81-442d-b2de-c2973184289f" providerId="ADAL" clId="{10912A6B-9518-425D-8F70-E8D280696226}" dt="2021-11-02T11:53:51.038" v="1525" actId="1076"/>
        <pc:sldMkLst>
          <pc:docMk/>
          <pc:sldMk cId="3576720152" sldId="336"/>
        </pc:sldMkLst>
        <pc:spChg chg="mod">
          <ac:chgData name="Maja Pepper" userId="250fe385-cf81-442d-b2de-c2973184289f" providerId="ADAL" clId="{10912A6B-9518-425D-8F70-E8D280696226}" dt="2021-11-02T11:48:56.261" v="1516" actId="20577"/>
          <ac:spMkLst>
            <pc:docMk/>
            <pc:sldMk cId="3576720152" sldId="336"/>
            <ac:spMk id="2" creationId="{00000000-0000-0000-0000-000000000000}"/>
          </ac:spMkLst>
        </pc:spChg>
        <pc:picChg chg="mod">
          <ac:chgData name="Maja Pepper" userId="250fe385-cf81-442d-b2de-c2973184289f" providerId="ADAL" clId="{10912A6B-9518-425D-8F70-E8D280696226}" dt="2021-11-02T11:53:47.558" v="1524" actId="1076"/>
          <ac:picMkLst>
            <pc:docMk/>
            <pc:sldMk cId="3576720152" sldId="336"/>
            <ac:picMk id="5" creationId="{00000000-0000-0000-0000-000000000000}"/>
          </ac:picMkLst>
        </pc:picChg>
        <pc:picChg chg="del">
          <ac:chgData name="Maja Pepper" userId="250fe385-cf81-442d-b2de-c2973184289f" providerId="ADAL" clId="{10912A6B-9518-425D-8F70-E8D280696226}" dt="2021-11-02T11:53:36.911" v="1522" actId="478"/>
          <ac:picMkLst>
            <pc:docMk/>
            <pc:sldMk cId="3576720152" sldId="336"/>
            <ac:picMk id="9" creationId="{2B795045-5308-409C-AE91-69CACB49A27D}"/>
          </ac:picMkLst>
        </pc:picChg>
        <pc:picChg chg="mod">
          <ac:chgData name="Maja Pepper" userId="250fe385-cf81-442d-b2de-c2973184289f" providerId="ADAL" clId="{10912A6B-9518-425D-8F70-E8D280696226}" dt="2021-11-02T11:53:51.038" v="1525" actId="1076"/>
          <ac:picMkLst>
            <pc:docMk/>
            <pc:sldMk cId="3576720152" sldId="336"/>
            <ac:picMk id="11" creationId="{1A025CAE-C5B2-402E-91AB-87D6975672CD}"/>
          </ac:picMkLst>
        </pc:picChg>
      </pc:sldChg>
      <pc:sldChg chg="addSp delSp modSp new del mod modClrScheme chgLayout">
        <pc:chgData name="Maja Pepper" userId="250fe385-cf81-442d-b2de-c2973184289f" providerId="ADAL" clId="{10912A6B-9518-425D-8F70-E8D280696226}" dt="2021-10-23T16:07:34.264" v="1246" actId="2696"/>
        <pc:sldMkLst>
          <pc:docMk/>
          <pc:sldMk cId="4075452045" sldId="336"/>
        </pc:sldMkLst>
        <pc:spChg chg="mod ord">
          <ac:chgData name="Maja Pepper" userId="250fe385-cf81-442d-b2de-c2973184289f" providerId="ADAL" clId="{10912A6B-9518-425D-8F70-E8D280696226}" dt="2021-10-23T07:41:43.170" v="17" actId="700"/>
          <ac:spMkLst>
            <pc:docMk/>
            <pc:sldMk cId="4075452045" sldId="336"/>
            <ac:spMk id="2" creationId="{9727C7B5-C98E-4375-8399-6D0EA84D29BA}"/>
          </ac:spMkLst>
        </pc:spChg>
        <pc:spChg chg="del mod ord">
          <ac:chgData name="Maja Pepper" userId="250fe385-cf81-442d-b2de-c2973184289f" providerId="ADAL" clId="{10912A6B-9518-425D-8F70-E8D280696226}" dt="2021-10-23T07:41:43.170" v="17" actId="700"/>
          <ac:spMkLst>
            <pc:docMk/>
            <pc:sldMk cId="4075452045" sldId="336"/>
            <ac:spMk id="3" creationId="{6DA93FFC-BEB1-4516-855E-7FD2F63B16E9}"/>
          </ac:spMkLst>
        </pc:spChg>
        <pc:spChg chg="add mod ord">
          <ac:chgData name="Maja Pepper" userId="250fe385-cf81-442d-b2de-c2973184289f" providerId="ADAL" clId="{10912A6B-9518-425D-8F70-E8D280696226}" dt="2021-10-23T09:18:41.222" v="149" actId="20577"/>
          <ac:spMkLst>
            <pc:docMk/>
            <pc:sldMk cId="4075452045" sldId="336"/>
            <ac:spMk id="4" creationId="{BE4F3373-596F-49E4-9F11-C7E4472A98F7}"/>
          </ac:spMkLst>
        </pc:spChg>
        <pc:spChg chg="add mod ord">
          <ac:chgData name="Maja Pepper" userId="250fe385-cf81-442d-b2de-c2973184289f" providerId="ADAL" clId="{10912A6B-9518-425D-8F70-E8D280696226}" dt="2021-10-23T09:39:22.976" v="576" actId="6549"/>
          <ac:spMkLst>
            <pc:docMk/>
            <pc:sldMk cId="4075452045" sldId="336"/>
            <ac:spMk id="5" creationId="{B3613D12-DC69-49D6-AD90-15CE218AD516}"/>
          </ac:spMkLst>
        </pc:spChg>
      </pc:sldChg>
      <pc:sldChg chg="modSp mod">
        <pc:chgData name="Maja Pepper" userId="250fe385-cf81-442d-b2de-c2973184289f" providerId="ADAL" clId="{10912A6B-9518-425D-8F70-E8D280696226}" dt="2021-11-02T12:04:37.749" v="1735" actId="14100"/>
        <pc:sldMkLst>
          <pc:docMk/>
          <pc:sldMk cId="2716261122" sldId="337"/>
        </pc:sldMkLst>
        <pc:spChg chg="mod">
          <ac:chgData name="Maja Pepper" userId="250fe385-cf81-442d-b2de-c2973184289f" providerId="ADAL" clId="{10912A6B-9518-425D-8F70-E8D280696226}" dt="2021-11-02T12:03:35.767" v="1731" actId="207"/>
          <ac:spMkLst>
            <pc:docMk/>
            <pc:sldMk cId="2716261122" sldId="337"/>
            <ac:spMk id="2" creationId="{00000000-0000-0000-0000-000000000000}"/>
          </ac:spMkLst>
        </pc:spChg>
        <pc:spChg chg="mod">
          <ac:chgData name="Maja Pepper" userId="250fe385-cf81-442d-b2de-c2973184289f" providerId="ADAL" clId="{10912A6B-9518-425D-8F70-E8D280696226}" dt="2021-11-02T12:04:37.749" v="1735" actId="14100"/>
          <ac:spMkLst>
            <pc:docMk/>
            <pc:sldMk cId="2716261122" sldId="337"/>
            <ac:spMk id="3" creationId="{00000000-0000-0000-0000-000000000000}"/>
          </ac:spMkLst>
        </pc:spChg>
      </pc:sldChg>
      <pc:sldChg chg="del">
        <pc:chgData name="Maja Pepper" userId="250fe385-cf81-442d-b2de-c2973184289f" providerId="ADAL" clId="{10912A6B-9518-425D-8F70-E8D280696226}" dt="2021-11-02T21:03:33.483" v="2712" actId="47"/>
        <pc:sldMkLst>
          <pc:docMk/>
          <pc:sldMk cId="0" sldId="338"/>
        </pc:sldMkLst>
      </pc:sldChg>
      <pc:sldChg chg="modSp mod">
        <pc:chgData name="Maja Pepper" userId="250fe385-cf81-442d-b2de-c2973184289f" providerId="ADAL" clId="{10912A6B-9518-425D-8F70-E8D280696226}" dt="2021-11-02T16:18:16.515" v="1809" actId="20577"/>
        <pc:sldMkLst>
          <pc:docMk/>
          <pc:sldMk cId="488470590" sldId="339"/>
        </pc:sldMkLst>
        <pc:spChg chg="mod">
          <ac:chgData name="Maja Pepper" userId="250fe385-cf81-442d-b2de-c2973184289f" providerId="ADAL" clId="{10912A6B-9518-425D-8F70-E8D280696226}" dt="2021-11-02T16:18:16.515" v="1809" actId="20577"/>
          <ac:spMkLst>
            <pc:docMk/>
            <pc:sldMk cId="488470590" sldId="339"/>
            <ac:spMk id="6" creationId="{E3597145-8483-479A-ADFD-AF99A7E0927B}"/>
          </ac:spMkLst>
        </pc:spChg>
        <pc:picChg chg="mod">
          <ac:chgData name="Maja Pepper" userId="250fe385-cf81-442d-b2de-c2973184289f" providerId="ADAL" clId="{10912A6B-9518-425D-8F70-E8D280696226}" dt="2021-11-02T16:15:35.493" v="1768" actId="14100"/>
          <ac:picMkLst>
            <pc:docMk/>
            <pc:sldMk cId="488470590" sldId="339"/>
            <ac:picMk id="3" creationId="{F07D3496-79BC-470F-BA7E-25B031F398DE}"/>
          </ac:picMkLst>
        </pc:picChg>
      </pc:sldChg>
      <pc:sldChg chg="delSp modSp del mod">
        <pc:chgData name="Maja Pepper" userId="250fe385-cf81-442d-b2de-c2973184289f" providerId="ADAL" clId="{10912A6B-9518-425D-8F70-E8D280696226}" dt="2021-11-02T20:48:07.276" v="2142" actId="2696"/>
        <pc:sldMkLst>
          <pc:docMk/>
          <pc:sldMk cId="4269307117" sldId="340"/>
        </pc:sldMkLst>
        <pc:spChg chg="mod">
          <ac:chgData name="Maja Pepper" userId="250fe385-cf81-442d-b2de-c2973184289f" providerId="ADAL" clId="{10912A6B-9518-425D-8F70-E8D280696226}" dt="2021-11-02T20:26:31.076" v="1843" actId="14100"/>
          <ac:spMkLst>
            <pc:docMk/>
            <pc:sldMk cId="4269307117" sldId="340"/>
            <ac:spMk id="2" creationId="{00000000-0000-0000-0000-000000000000}"/>
          </ac:spMkLst>
        </pc:spChg>
        <pc:picChg chg="del">
          <ac:chgData name="Maja Pepper" userId="250fe385-cf81-442d-b2de-c2973184289f" providerId="ADAL" clId="{10912A6B-9518-425D-8F70-E8D280696226}" dt="2021-11-02T20:26:37.164" v="1844" actId="478"/>
          <ac:picMkLst>
            <pc:docMk/>
            <pc:sldMk cId="4269307117" sldId="340"/>
            <ac:picMk id="6" creationId="{00000000-0000-0000-0000-000000000000}"/>
          </ac:picMkLst>
        </pc:picChg>
      </pc:sldChg>
      <pc:sldChg chg="addSp delSp modSp mod">
        <pc:chgData name="Maja Pepper" userId="250fe385-cf81-442d-b2de-c2973184289f" providerId="ADAL" clId="{10912A6B-9518-425D-8F70-E8D280696226}" dt="2021-11-02T20:39:25.715" v="1876" actId="1076"/>
        <pc:sldMkLst>
          <pc:docMk/>
          <pc:sldMk cId="2049445115" sldId="341"/>
        </pc:sldMkLst>
        <pc:picChg chg="del">
          <ac:chgData name="Maja Pepper" userId="250fe385-cf81-442d-b2de-c2973184289f" providerId="ADAL" clId="{10912A6B-9518-425D-8F70-E8D280696226}" dt="2021-11-02T20:36:06.114" v="1861" actId="478"/>
          <ac:picMkLst>
            <pc:docMk/>
            <pc:sldMk cId="2049445115" sldId="341"/>
            <ac:picMk id="4" creationId="{98EA0D16-B54E-4653-A531-C9C73D2517EC}"/>
          </ac:picMkLst>
        </pc:picChg>
        <pc:picChg chg="add mod">
          <ac:chgData name="Maja Pepper" userId="250fe385-cf81-442d-b2de-c2973184289f" providerId="ADAL" clId="{10912A6B-9518-425D-8F70-E8D280696226}" dt="2021-11-02T20:36:04.069" v="1860" actId="1076"/>
          <ac:picMkLst>
            <pc:docMk/>
            <pc:sldMk cId="2049445115" sldId="341"/>
            <ac:picMk id="5" creationId="{FFDFA79A-E631-4662-B378-EB0D90956D9C}"/>
          </ac:picMkLst>
        </pc:picChg>
        <pc:picChg chg="del">
          <ac:chgData name="Maja Pepper" userId="250fe385-cf81-442d-b2de-c2973184289f" providerId="ADAL" clId="{10912A6B-9518-425D-8F70-E8D280696226}" dt="2021-11-02T20:35:28.179" v="1856" actId="478"/>
          <ac:picMkLst>
            <pc:docMk/>
            <pc:sldMk cId="2049445115" sldId="341"/>
            <ac:picMk id="6" creationId="{A393744C-262D-4815-8C16-7EE4F3D006EC}"/>
          </ac:picMkLst>
        </pc:picChg>
        <pc:picChg chg="add mod">
          <ac:chgData name="Maja Pepper" userId="250fe385-cf81-442d-b2de-c2973184289f" providerId="ADAL" clId="{10912A6B-9518-425D-8F70-E8D280696226}" dt="2021-11-02T20:36:39.939" v="1869" actId="1076"/>
          <ac:picMkLst>
            <pc:docMk/>
            <pc:sldMk cId="2049445115" sldId="341"/>
            <ac:picMk id="7" creationId="{2F352282-8393-413A-80C3-B077048888DF}"/>
          </ac:picMkLst>
        </pc:picChg>
        <pc:picChg chg="add mod">
          <ac:chgData name="Maja Pepper" userId="250fe385-cf81-442d-b2de-c2973184289f" providerId="ADAL" clId="{10912A6B-9518-425D-8F70-E8D280696226}" dt="2021-11-02T20:39:25.715" v="1876" actId="1076"/>
          <ac:picMkLst>
            <pc:docMk/>
            <pc:sldMk cId="2049445115" sldId="341"/>
            <ac:picMk id="9" creationId="{4DE3DAE4-5710-4835-8833-DA28AB899EAB}"/>
          </ac:picMkLst>
        </pc:picChg>
      </pc:sldChg>
      <pc:sldChg chg="delSp add del mod">
        <pc:chgData name="Maja Pepper" userId="250fe385-cf81-442d-b2de-c2973184289f" providerId="ADAL" clId="{10912A6B-9518-425D-8F70-E8D280696226}" dt="2021-11-02T20:40:15.037" v="1877" actId="2696"/>
        <pc:sldMkLst>
          <pc:docMk/>
          <pc:sldMk cId="191662876" sldId="342"/>
        </pc:sldMkLst>
        <pc:picChg chg="del">
          <ac:chgData name="Maja Pepper" userId="250fe385-cf81-442d-b2de-c2973184289f" providerId="ADAL" clId="{10912A6B-9518-425D-8F70-E8D280696226}" dt="2021-11-02T20:35:55.135" v="1858" actId="21"/>
          <ac:picMkLst>
            <pc:docMk/>
            <pc:sldMk cId="191662876" sldId="342"/>
            <ac:picMk id="4" creationId="{E2E0A831-A437-45B7-914A-0151BB89CFDD}"/>
          </ac:picMkLst>
        </pc:picChg>
      </pc:sldChg>
    </pc:docChg>
  </pc:docChgLst>
  <pc:docChgLst>
    <pc:chgData name="Alan Kettle-White" userId="S::ak@argyllfisheriestrust.co.uk::6b2161cf-e542-4086-aa0c-aa338775aa07" providerId="AD" clId="Web-{676F98B3-0DEA-1E49-B23C-88EB7D10BAA7}"/>
    <pc:docChg chg="delSld modSld sldOrd">
      <pc:chgData name="Alan Kettle-White" userId="S::ak@argyllfisheriestrust.co.uk::6b2161cf-e542-4086-aa0c-aa338775aa07" providerId="AD" clId="Web-{676F98B3-0DEA-1E49-B23C-88EB7D10BAA7}" dt="2022-11-06T11:22:25.823" v="314"/>
      <pc:docMkLst>
        <pc:docMk/>
      </pc:docMkLst>
      <pc:sldChg chg="addSp delSp modSp">
        <pc:chgData name="Alan Kettle-White" userId="S::ak@argyllfisheriestrust.co.uk::6b2161cf-e542-4086-aa0c-aa338775aa07" providerId="AD" clId="Web-{676F98B3-0DEA-1E49-B23C-88EB7D10BAA7}" dt="2022-11-06T11:11:03.213" v="203" actId="20577"/>
        <pc:sldMkLst>
          <pc:docMk/>
          <pc:sldMk cId="3700527283" sldId="315"/>
        </pc:sldMkLst>
        <pc:spChg chg="mod">
          <ac:chgData name="Alan Kettle-White" userId="S::ak@argyllfisheriestrust.co.uk::6b2161cf-e542-4086-aa0c-aa338775aa07" providerId="AD" clId="Web-{676F98B3-0DEA-1E49-B23C-88EB7D10BAA7}" dt="2022-11-06T11:11:03.213" v="203" actId="20577"/>
          <ac:spMkLst>
            <pc:docMk/>
            <pc:sldMk cId="3700527283" sldId="315"/>
            <ac:spMk id="11" creationId="{2064B893-7594-0A14-CF10-20F209A6BD01}"/>
          </ac:spMkLst>
        </pc:spChg>
        <pc:picChg chg="add mod">
          <ac:chgData name="Alan Kettle-White" userId="S::ak@argyllfisheriestrust.co.uk::6b2161cf-e542-4086-aa0c-aa338775aa07" providerId="AD" clId="Web-{676F98B3-0DEA-1E49-B23C-88EB7D10BAA7}" dt="2022-11-06T11:05:42.482" v="9" actId="14100"/>
          <ac:picMkLst>
            <pc:docMk/>
            <pc:sldMk cId="3700527283" sldId="315"/>
            <ac:picMk id="3" creationId="{5DB707D9-546A-497F-1976-85941098262B}"/>
          </ac:picMkLst>
        </pc:picChg>
        <pc:picChg chg="del">
          <ac:chgData name="Alan Kettle-White" userId="S::ak@argyllfisheriestrust.co.uk::6b2161cf-e542-4086-aa0c-aa338775aa07" providerId="AD" clId="Web-{676F98B3-0DEA-1E49-B23C-88EB7D10BAA7}" dt="2022-11-06T11:05:08.887" v="5"/>
          <ac:picMkLst>
            <pc:docMk/>
            <pc:sldMk cId="3700527283" sldId="315"/>
            <ac:picMk id="4" creationId="{98EA0D16-B54E-4653-A531-C9C73D2517EC}"/>
          </ac:picMkLst>
        </pc:picChg>
        <pc:picChg chg="add mod">
          <ac:chgData name="Alan Kettle-White" userId="S::ak@argyllfisheriestrust.co.uk::6b2161cf-e542-4086-aa0c-aa338775aa07" providerId="AD" clId="Web-{676F98B3-0DEA-1E49-B23C-88EB7D10BAA7}" dt="2022-11-06T11:05:45.639" v="10" actId="14100"/>
          <ac:picMkLst>
            <pc:docMk/>
            <pc:sldMk cId="3700527283" sldId="315"/>
            <ac:picMk id="5" creationId="{2BFB4E3E-2B0D-BB5D-C179-4811D3815C45}"/>
          </ac:picMkLst>
        </pc:picChg>
        <pc:picChg chg="del">
          <ac:chgData name="Alan Kettle-White" userId="S::ak@argyllfisheriestrust.co.uk::6b2161cf-e542-4086-aa0c-aa338775aa07" providerId="AD" clId="Web-{676F98B3-0DEA-1E49-B23C-88EB7D10BAA7}" dt="2022-11-06T11:03:48.416" v="1"/>
          <ac:picMkLst>
            <pc:docMk/>
            <pc:sldMk cId="3700527283" sldId="315"/>
            <ac:picMk id="6" creationId="{A393744C-262D-4815-8C16-7EE4F3D006EC}"/>
          </ac:picMkLst>
        </pc:picChg>
      </pc:sldChg>
      <pc:sldChg chg="del">
        <pc:chgData name="Alan Kettle-White" userId="S::ak@argyllfisheriestrust.co.uk::6b2161cf-e542-4086-aa0c-aa338775aa07" providerId="AD" clId="Web-{676F98B3-0DEA-1E49-B23C-88EB7D10BAA7}" dt="2022-11-06T11:02:15.108" v="0"/>
        <pc:sldMkLst>
          <pc:docMk/>
          <pc:sldMk cId="3796158510" sldId="318"/>
        </pc:sldMkLst>
      </pc:sldChg>
      <pc:sldChg chg="addSp delSp modSp ord">
        <pc:chgData name="Alan Kettle-White" userId="S::ak@argyllfisheriestrust.co.uk::6b2161cf-e542-4086-aa0c-aa338775aa07" providerId="AD" clId="Web-{676F98B3-0DEA-1E49-B23C-88EB7D10BAA7}" dt="2022-11-06T11:22:25.823" v="314"/>
        <pc:sldMkLst>
          <pc:docMk/>
          <pc:sldMk cId="2049445115" sldId="341"/>
        </pc:sldMkLst>
        <pc:spChg chg="add mod">
          <ac:chgData name="Alan Kettle-White" userId="S::ak@argyllfisheriestrust.co.uk::6b2161cf-e542-4086-aa0c-aa338775aa07" providerId="AD" clId="Web-{676F98B3-0DEA-1E49-B23C-88EB7D10BAA7}" dt="2022-11-06T11:21:28.961" v="313" actId="14100"/>
          <ac:spMkLst>
            <pc:docMk/>
            <pc:sldMk cId="2049445115" sldId="341"/>
            <ac:spMk id="3" creationId="{A4E219D2-FF94-0275-92B8-3975FFAC4AE7}"/>
          </ac:spMkLst>
        </pc:spChg>
        <pc:picChg chg="add mod">
          <ac:chgData name="Alan Kettle-White" userId="S::ak@argyllfisheriestrust.co.uk::6b2161cf-e542-4086-aa0c-aa338775aa07" providerId="AD" clId="Web-{676F98B3-0DEA-1E49-B23C-88EB7D10BAA7}" dt="2022-11-06T11:22:25.823" v="314"/>
          <ac:picMkLst>
            <pc:docMk/>
            <pc:sldMk cId="2049445115" sldId="341"/>
            <ac:picMk id="4" creationId="{03301DA2-CC09-515E-7A21-70C2582EC139}"/>
          </ac:picMkLst>
        </pc:picChg>
        <pc:picChg chg="del">
          <ac:chgData name="Alan Kettle-White" userId="S::ak@argyllfisheriestrust.co.uk::6b2161cf-e542-4086-aa0c-aa338775aa07" providerId="AD" clId="Web-{676F98B3-0DEA-1E49-B23C-88EB7D10BAA7}" dt="2022-11-06T11:20:59.304" v="310"/>
          <ac:picMkLst>
            <pc:docMk/>
            <pc:sldMk cId="2049445115" sldId="341"/>
            <ac:picMk id="7" creationId="{2F352282-8393-413A-80C3-B077048888DF}"/>
          </ac:picMkLst>
        </pc:picChg>
      </pc:sldChg>
      <pc:sldChg chg="modSp">
        <pc:chgData name="Alan Kettle-White" userId="S::ak@argyllfisheriestrust.co.uk::6b2161cf-e542-4086-aa0c-aa338775aa07" providerId="AD" clId="Web-{676F98B3-0DEA-1E49-B23C-88EB7D10BAA7}" dt="2022-11-06T11:11:38.324" v="219" actId="20577"/>
        <pc:sldMkLst>
          <pc:docMk/>
          <pc:sldMk cId="4168161393" sldId="343"/>
        </pc:sldMkLst>
        <pc:spChg chg="mod">
          <ac:chgData name="Alan Kettle-White" userId="S::ak@argyllfisheriestrust.co.uk::6b2161cf-e542-4086-aa0c-aa338775aa07" providerId="AD" clId="Web-{676F98B3-0DEA-1E49-B23C-88EB7D10BAA7}" dt="2022-11-06T11:11:38.324" v="219" actId="20577"/>
          <ac:spMkLst>
            <pc:docMk/>
            <pc:sldMk cId="4168161393" sldId="343"/>
            <ac:spMk id="14" creationId="{D5224AF1-99E3-2006-913B-795FAFDC25F8}"/>
          </ac:spMkLst>
        </pc:spChg>
      </pc:sldChg>
      <pc:sldChg chg="addSp delSp modSp ord">
        <pc:chgData name="Alan Kettle-White" userId="S::ak@argyllfisheriestrust.co.uk::6b2161cf-e542-4086-aa0c-aa338775aa07" providerId="AD" clId="Web-{676F98B3-0DEA-1E49-B23C-88EB7D10BAA7}" dt="2022-11-06T11:20:51.974" v="308"/>
        <pc:sldMkLst>
          <pc:docMk/>
          <pc:sldMk cId="3146768706" sldId="344"/>
        </pc:sldMkLst>
        <pc:spChg chg="mod">
          <ac:chgData name="Alan Kettle-White" userId="S::ak@argyllfisheriestrust.co.uk::6b2161cf-e542-4086-aa0c-aa338775aa07" providerId="AD" clId="Web-{676F98B3-0DEA-1E49-B23C-88EB7D10BAA7}" dt="2022-11-06T11:14:00.600" v="228" actId="1076"/>
          <ac:spMkLst>
            <pc:docMk/>
            <pc:sldMk cId="3146768706" sldId="344"/>
            <ac:spMk id="2" creationId="{00000000-0000-0000-0000-000000000000}"/>
          </ac:spMkLst>
        </pc:spChg>
        <pc:spChg chg="mod">
          <ac:chgData name="Alan Kettle-White" userId="S::ak@argyllfisheriestrust.co.uk::6b2161cf-e542-4086-aa0c-aa338775aa07" providerId="AD" clId="Web-{676F98B3-0DEA-1E49-B23C-88EB7D10BAA7}" dt="2022-11-06T11:20:51.552" v="307" actId="20577"/>
          <ac:spMkLst>
            <pc:docMk/>
            <pc:sldMk cId="3146768706" sldId="344"/>
            <ac:spMk id="14" creationId="{A1C25D88-5CFC-E6AB-858C-2C3780EEA38C}"/>
          </ac:spMkLst>
        </pc:spChg>
        <pc:picChg chg="add mod">
          <ac:chgData name="Alan Kettle-White" userId="S::ak@argyllfisheriestrust.co.uk::6b2161cf-e542-4086-aa0c-aa338775aa07" providerId="AD" clId="Web-{676F98B3-0DEA-1E49-B23C-88EB7D10BAA7}" dt="2022-11-06T11:14:00.693" v="229" actId="1076"/>
          <ac:picMkLst>
            <pc:docMk/>
            <pc:sldMk cId="3146768706" sldId="344"/>
            <ac:picMk id="3" creationId="{A79D2F75-3AC3-7603-B82E-5F3D0523A92C}"/>
          </ac:picMkLst>
        </pc:picChg>
        <pc:picChg chg="add mod">
          <ac:chgData name="Alan Kettle-White" userId="S::ak@argyllfisheriestrust.co.uk::6b2161cf-e542-4086-aa0c-aa338775aa07" providerId="AD" clId="Web-{676F98B3-0DEA-1E49-B23C-88EB7D10BAA7}" dt="2022-11-06T11:14:00.740" v="230" actId="1076"/>
          <ac:picMkLst>
            <pc:docMk/>
            <pc:sldMk cId="3146768706" sldId="344"/>
            <ac:picMk id="4" creationId="{71988516-4A0B-6B3F-4683-940B22130F02}"/>
          </ac:picMkLst>
        </pc:picChg>
        <pc:picChg chg="del">
          <ac:chgData name="Alan Kettle-White" userId="S::ak@argyllfisheriestrust.co.uk::6b2161cf-e542-4086-aa0c-aa338775aa07" providerId="AD" clId="Web-{676F98B3-0DEA-1E49-B23C-88EB7D10BAA7}" dt="2022-11-06T11:12:29.263" v="224"/>
          <ac:picMkLst>
            <pc:docMk/>
            <pc:sldMk cId="3146768706" sldId="344"/>
            <ac:picMk id="5" creationId="{FFDFA79A-E631-4662-B378-EB0D90956D9C}"/>
          </ac:picMkLst>
        </pc:picChg>
        <pc:picChg chg="del">
          <ac:chgData name="Alan Kettle-White" userId="S::ak@argyllfisheriestrust.co.uk::6b2161cf-e542-4086-aa0c-aa338775aa07" providerId="AD" clId="Web-{676F98B3-0DEA-1E49-B23C-88EB7D10BAA7}" dt="2022-11-06T11:11:44.855" v="220"/>
          <ac:picMkLst>
            <pc:docMk/>
            <pc:sldMk cId="3146768706" sldId="344"/>
            <ac:picMk id="9" creationId="{4DE3DAE4-5710-4835-8833-DA28AB899EAB}"/>
          </ac:picMkLst>
        </pc:picChg>
      </pc:sldChg>
    </pc:docChg>
  </pc:docChgLst>
  <pc:docChgLst>
    <pc:chgData name="Maja Pepper" userId="250fe385-cf81-442d-b2de-c2973184289f" providerId="ADAL" clId="{B82EC4E5-6B98-492E-B904-DA31A2F4E0BC}"/>
    <pc:docChg chg="custSel delSld modSld sldOrd">
      <pc:chgData name="Maja Pepper" userId="250fe385-cf81-442d-b2de-c2973184289f" providerId="ADAL" clId="{B82EC4E5-6B98-492E-B904-DA31A2F4E0BC}" dt="2021-11-08T07:50:06.190" v="7" actId="478"/>
      <pc:docMkLst>
        <pc:docMk/>
      </pc:docMkLst>
      <pc:sldChg chg="addSp delSp modSp mod">
        <pc:chgData name="Maja Pepper" userId="250fe385-cf81-442d-b2de-c2973184289f" providerId="ADAL" clId="{B82EC4E5-6B98-492E-B904-DA31A2F4E0BC}" dt="2021-11-08T07:49:33.545" v="2" actId="478"/>
        <pc:sldMkLst>
          <pc:docMk/>
          <pc:sldMk cId="2038224769" sldId="316"/>
        </pc:sldMkLst>
        <pc:spChg chg="add del mod">
          <ac:chgData name="Maja Pepper" userId="250fe385-cf81-442d-b2de-c2973184289f" providerId="ADAL" clId="{B82EC4E5-6B98-492E-B904-DA31A2F4E0BC}" dt="2021-11-08T07:49:33.545" v="2" actId="478"/>
          <ac:spMkLst>
            <pc:docMk/>
            <pc:sldMk cId="2038224769" sldId="316"/>
            <ac:spMk id="5" creationId="{4DE12D74-D9C7-4176-89AC-7A22C9C9CDFD}"/>
          </ac:spMkLst>
        </pc:spChg>
        <pc:picChg chg="del">
          <ac:chgData name="Maja Pepper" userId="250fe385-cf81-442d-b2de-c2973184289f" providerId="ADAL" clId="{B82EC4E5-6B98-492E-B904-DA31A2F4E0BC}" dt="2021-11-08T07:49:27.261" v="0" actId="478"/>
          <ac:picMkLst>
            <pc:docMk/>
            <pc:sldMk cId="2038224769" sldId="316"/>
            <ac:picMk id="9" creationId="{00000000-0000-0000-0000-000000000000}"/>
          </ac:picMkLst>
        </pc:picChg>
      </pc:sldChg>
      <pc:sldChg chg="delSp mod">
        <pc:chgData name="Maja Pepper" userId="250fe385-cf81-442d-b2de-c2973184289f" providerId="ADAL" clId="{B82EC4E5-6B98-492E-B904-DA31A2F4E0BC}" dt="2021-11-08T07:50:03.101" v="6" actId="478"/>
        <pc:sldMkLst>
          <pc:docMk/>
          <pc:sldMk cId="703230177" sldId="324"/>
        </pc:sldMkLst>
        <pc:picChg chg="del">
          <ac:chgData name="Maja Pepper" userId="250fe385-cf81-442d-b2de-c2973184289f" providerId="ADAL" clId="{B82EC4E5-6B98-492E-B904-DA31A2F4E0BC}" dt="2021-11-08T07:50:03.101" v="6" actId="478"/>
          <ac:picMkLst>
            <pc:docMk/>
            <pc:sldMk cId="703230177" sldId="324"/>
            <ac:picMk id="6" creationId="{00000000-0000-0000-0000-000000000000}"/>
          </ac:picMkLst>
        </pc:picChg>
      </pc:sldChg>
      <pc:sldChg chg="delSp mod">
        <pc:chgData name="Maja Pepper" userId="250fe385-cf81-442d-b2de-c2973184289f" providerId="ADAL" clId="{B82EC4E5-6B98-492E-B904-DA31A2F4E0BC}" dt="2021-11-08T07:50:06.190" v="7" actId="478"/>
        <pc:sldMkLst>
          <pc:docMk/>
          <pc:sldMk cId="2665428056" sldId="332"/>
        </pc:sldMkLst>
        <pc:picChg chg="del">
          <ac:chgData name="Maja Pepper" userId="250fe385-cf81-442d-b2de-c2973184289f" providerId="ADAL" clId="{B82EC4E5-6B98-492E-B904-DA31A2F4E0BC}" dt="2021-11-08T07:50:06.190" v="7" actId="478"/>
          <ac:picMkLst>
            <pc:docMk/>
            <pc:sldMk cId="2665428056" sldId="332"/>
            <ac:picMk id="6" creationId="{00000000-0000-0000-0000-000000000000}"/>
          </ac:picMkLst>
        </pc:picChg>
      </pc:sldChg>
      <pc:sldChg chg="del">
        <pc:chgData name="Maja Pepper" userId="250fe385-cf81-442d-b2de-c2973184289f" providerId="ADAL" clId="{B82EC4E5-6B98-492E-B904-DA31A2F4E0BC}" dt="2021-11-08T07:49:45.841" v="5" actId="47"/>
        <pc:sldMkLst>
          <pc:docMk/>
          <pc:sldMk cId="3576720152" sldId="336"/>
        </pc:sldMkLst>
      </pc:sldChg>
      <pc:sldChg chg="ord">
        <pc:chgData name="Maja Pepper" userId="250fe385-cf81-442d-b2de-c2973184289f" providerId="ADAL" clId="{B82EC4E5-6B98-492E-B904-DA31A2F4E0BC}" dt="2021-11-08T07:49:42.197" v="4"/>
        <pc:sldMkLst>
          <pc:docMk/>
          <pc:sldMk cId="2199185504" sldId="342"/>
        </pc:sldMkLst>
      </pc:sldChg>
    </pc:docChg>
  </pc:docChgLst>
  <pc:docChgLst>
    <pc:chgData name="Alan Kettle-White" userId="6b2161cf-e542-4086-aa0c-aa338775aa07" providerId="ADAL" clId="{9F622CC7-8719-469E-8E64-D0AE67FA3776}"/>
    <pc:docChg chg="custSel delSld modSld sldOrd">
      <pc:chgData name="Alan Kettle-White" userId="6b2161cf-e542-4086-aa0c-aa338775aa07" providerId="ADAL" clId="{9F622CC7-8719-469E-8E64-D0AE67FA3776}" dt="2023-11-07T07:24:52.046" v="3203" actId="1076"/>
      <pc:docMkLst>
        <pc:docMk/>
      </pc:docMkLst>
      <pc:sldChg chg="modSp mod">
        <pc:chgData name="Alan Kettle-White" userId="6b2161cf-e542-4086-aa0c-aa338775aa07" providerId="ADAL" clId="{9F622CC7-8719-469E-8E64-D0AE67FA3776}" dt="2023-11-06T08:29:27.078" v="1" actId="6549"/>
        <pc:sldMkLst>
          <pc:docMk/>
          <pc:sldMk cId="0" sldId="274"/>
        </pc:sldMkLst>
        <pc:spChg chg="mod">
          <ac:chgData name="Alan Kettle-White" userId="6b2161cf-e542-4086-aa0c-aa338775aa07" providerId="ADAL" clId="{9F622CC7-8719-469E-8E64-D0AE67FA3776}" dt="2023-11-06T08:29:27.078" v="1" actId="6549"/>
          <ac:spMkLst>
            <pc:docMk/>
            <pc:sldMk cId="0" sldId="274"/>
            <ac:spMk id="39939" creationId="{00000000-0000-0000-0000-000000000000}"/>
          </ac:spMkLst>
        </pc:spChg>
      </pc:sldChg>
      <pc:sldChg chg="addSp modSp mod">
        <pc:chgData name="Alan Kettle-White" userId="6b2161cf-e542-4086-aa0c-aa338775aa07" providerId="ADAL" clId="{9F622CC7-8719-469E-8E64-D0AE67FA3776}" dt="2023-11-07T07:24:52.046" v="3203" actId="1076"/>
        <pc:sldMkLst>
          <pc:docMk/>
          <pc:sldMk cId="2458854358" sldId="276"/>
        </pc:sldMkLst>
        <pc:spChg chg="mod">
          <ac:chgData name="Alan Kettle-White" userId="6b2161cf-e542-4086-aa0c-aa338775aa07" providerId="ADAL" clId="{9F622CC7-8719-469E-8E64-D0AE67FA3776}" dt="2023-11-07T07:24:52.046" v="3203" actId="1076"/>
          <ac:spMkLst>
            <pc:docMk/>
            <pc:sldMk cId="2458854358" sldId="276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5:52:46.492" v="3015" actId="14100"/>
          <ac:spMkLst>
            <pc:docMk/>
            <pc:sldMk cId="2458854358" sldId="276"/>
            <ac:spMk id="3" creationId="{23A32B8B-BA4D-4619-8646-1410D6131443}"/>
          </ac:spMkLst>
        </pc:spChg>
        <pc:picChg chg="add mod">
          <ac:chgData name="Alan Kettle-White" userId="6b2161cf-e542-4086-aa0c-aa338775aa07" providerId="ADAL" clId="{9F622CC7-8719-469E-8E64-D0AE67FA3776}" dt="2023-11-07T07:22:59.704" v="3196" actId="1076"/>
          <ac:picMkLst>
            <pc:docMk/>
            <pc:sldMk cId="2458854358" sldId="276"/>
            <ac:picMk id="4" creationId="{7D074DB0-93AB-C56C-2B82-06CC316B68E4}"/>
          </ac:picMkLst>
        </pc:picChg>
        <pc:picChg chg="mod">
          <ac:chgData name="Alan Kettle-White" userId="6b2161cf-e542-4086-aa0c-aa338775aa07" providerId="ADAL" clId="{9F622CC7-8719-469E-8E64-D0AE67FA3776}" dt="2023-11-07T07:24:03.335" v="3199" actId="14100"/>
          <ac:picMkLst>
            <pc:docMk/>
            <pc:sldMk cId="2458854358" sldId="276"/>
            <ac:picMk id="5" creationId="{0FA7CE6D-32C6-2C40-35AB-3D97C1B7B1B6}"/>
          </ac:picMkLst>
        </pc:picChg>
      </pc:sldChg>
      <pc:sldChg chg="modSp mod">
        <pc:chgData name="Alan Kettle-White" userId="6b2161cf-e542-4086-aa0c-aa338775aa07" providerId="ADAL" clId="{9F622CC7-8719-469E-8E64-D0AE67FA3776}" dt="2023-11-06T13:55:01.881" v="1845" actId="6549"/>
        <pc:sldMkLst>
          <pc:docMk/>
          <pc:sldMk cId="2225072056" sldId="279"/>
        </pc:sldMkLst>
        <pc:spChg chg="mod">
          <ac:chgData name="Alan Kettle-White" userId="6b2161cf-e542-4086-aa0c-aa338775aa07" providerId="ADAL" clId="{9F622CC7-8719-469E-8E64-D0AE67FA3776}" dt="2023-11-06T13:54:20.851" v="1827" actId="20577"/>
          <ac:spMkLst>
            <pc:docMk/>
            <pc:sldMk cId="2225072056" sldId="279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3:55:01.881" v="1845" actId="6549"/>
          <ac:spMkLst>
            <pc:docMk/>
            <pc:sldMk cId="2225072056" sldId="279"/>
            <ac:spMk id="3" creationId="{23A32B8B-BA4D-4619-8646-1410D6131443}"/>
          </ac:spMkLst>
        </pc:spChg>
        <pc:picChg chg="mod">
          <ac:chgData name="Alan Kettle-White" userId="6b2161cf-e542-4086-aa0c-aa338775aa07" providerId="ADAL" clId="{9F622CC7-8719-469E-8E64-D0AE67FA3776}" dt="2023-11-06T13:43:35.865" v="1808" actId="1076"/>
          <ac:picMkLst>
            <pc:docMk/>
            <pc:sldMk cId="2225072056" sldId="279"/>
            <ac:picMk id="5" creationId="{A6826A09-56CA-04F0-A98C-11F0E5E31D62}"/>
          </ac:picMkLst>
        </pc:picChg>
        <pc:picChg chg="mod">
          <ac:chgData name="Alan Kettle-White" userId="6b2161cf-e542-4086-aa0c-aa338775aa07" providerId="ADAL" clId="{9F622CC7-8719-469E-8E64-D0AE67FA3776}" dt="2023-11-06T13:43:44.425" v="1810" actId="14100"/>
          <ac:picMkLst>
            <pc:docMk/>
            <pc:sldMk cId="2225072056" sldId="279"/>
            <ac:picMk id="6" creationId="{00000000-0000-0000-0000-000000000000}"/>
          </ac:picMkLst>
        </pc:picChg>
      </pc:sldChg>
      <pc:sldChg chg="modSp mod">
        <pc:chgData name="Alan Kettle-White" userId="6b2161cf-e542-4086-aa0c-aa338775aa07" providerId="ADAL" clId="{9F622CC7-8719-469E-8E64-D0AE67FA3776}" dt="2023-11-06T13:45:10.479" v="1822" actId="20577"/>
        <pc:sldMkLst>
          <pc:docMk/>
          <pc:sldMk cId="2587340906" sldId="281"/>
        </pc:sldMkLst>
        <pc:spChg chg="mod">
          <ac:chgData name="Alan Kettle-White" userId="6b2161cf-e542-4086-aa0c-aa338775aa07" providerId="ADAL" clId="{9F622CC7-8719-469E-8E64-D0AE67FA3776}" dt="2023-11-06T13:44:33.516" v="1816" actId="20577"/>
          <ac:spMkLst>
            <pc:docMk/>
            <pc:sldMk cId="2587340906" sldId="281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3:45:10.479" v="1822" actId="20577"/>
          <ac:spMkLst>
            <pc:docMk/>
            <pc:sldMk cId="2587340906" sldId="281"/>
            <ac:spMk id="3" creationId="{23A32B8B-BA4D-4619-8646-1410D6131443}"/>
          </ac:spMkLst>
        </pc:spChg>
        <pc:picChg chg="mod">
          <ac:chgData name="Alan Kettle-White" userId="6b2161cf-e542-4086-aa0c-aa338775aa07" providerId="ADAL" clId="{9F622CC7-8719-469E-8E64-D0AE67FA3776}" dt="2023-11-06T13:44:56.753" v="1821" actId="14100"/>
          <ac:picMkLst>
            <pc:docMk/>
            <pc:sldMk cId="2587340906" sldId="281"/>
            <ac:picMk id="4" creationId="{2AF1AB52-6AB8-DBAF-8A26-C2B0C20A88ED}"/>
          </ac:picMkLst>
        </pc:picChg>
        <pc:picChg chg="mod">
          <ac:chgData name="Alan Kettle-White" userId="6b2161cf-e542-4086-aa0c-aa338775aa07" providerId="ADAL" clId="{9F622CC7-8719-469E-8E64-D0AE67FA3776}" dt="2023-11-06T13:44:43.360" v="1817" actId="1076"/>
          <ac:picMkLst>
            <pc:docMk/>
            <pc:sldMk cId="2587340906" sldId="281"/>
            <ac:picMk id="7" creationId="{4D062B98-8CEF-FDB1-5FDB-E8D1485B29F7}"/>
          </ac:picMkLst>
        </pc:picChg>
        <pc:picChg chg="mod">
          <ac:chgData name="Alan Kettle-White" userId="6b2161cf-e542-4086-aa0c-aa338775aa07" providerId="ADAL" clId="{9F622CC7-8719-469E-8E64-D0AE67FA3776}" dt="2023-11-06T13:44:46.377" v="1818" actId="1076"/>
          <ac:picMkLst>
            <pc:docMk/>
            <pc:sldMk cId="2587340906" sldId="281"/>
            <ac:picMk id="9" creationId="{5F231C8A-188D-7B3D-DCF4-72ACB338148B}"/>
          </ac:picMkLst>
        </pc:picChg>
        <pc:picChg chg="mod">
          <ac:chgData name="Alan Kettle-White" userId="6b2161cf-e542-4086-aa0c-aa338775aa07" providerId="ADAL" clId="{9F622CC7-8719-469E-8E64-D0AE67FA3776}" dt="2023-11-06T13:44:50.097" v="1819" actId="1076"/>
          <ac:picMkLst>
            <pc:docMk/>
            <pc:sldMk cId="2587340906" sldId="281"/>
            <ac:picMk id="11" creationId="{EA088FAA-471D-E344-1D80-F022FB3FAC61}"/>
          </ac:picMkLst>
        </pc:picChg>
      </pc:sldChg>
      <pc:sldChg chg="addSp modSp mod">
        <pc:chgData name="Alan Kettle-White" userId="6b2161cf-e542-4086-aa0c-aa338775aa07" providerId="ADAL" clId="{9F622CC7-8719-469E-8E64-D0AE67FA3776}" dt="2023-11-07T07:11:59.282" v="3191" actId="27636"/>
        <pc:sldMkLst>
          <pc:docMk/>
          <pc:sldMk cId="752680484" sldId="283"/>
        </pc:sldMkLst>
        <pc:spChg chg="mod">
          <ac:chgData name="Alan Kettle-White" userId="6b2161cf-e542-4086-aa0c-aa338775aa07" providerId="ADAL" clId="{9F622CC7-8719-469E-8E64-D0AE67FA3776}" dt="2023-11-07T07:01:56.797" v="3153" actId="20577"/>
          <ac:spMkLst>
            <pc:docMk/>
            <pc:sldMk cId="752680484" sldId="283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7T07:11:59.282" v="3191" actId="27636"/>
          <ac:spMkLst>
            <pc:docMk/>
            <pc:sldMk cId="752680484" sldId="283"/>
            <ac:spMk id="3" creationId="{23A32B8B-BA4D-4619-8646-1410D6131443}"/>
          </ac:spMkLst>
        </pc:spChg>
        <pc:picChg chg="add mod ord">
          <ac:chgData name="Alan Kettle-White" userId="6b2161cf-e542-4086-aa0c-aa338775aa07" providerId="ADAL" clId="{9F622CC7-8719-469E-8E64-D0AE67FA3776}" dt="2023-11-07T07:11:14.590" v="3182" actId="167"/>
          <ac:picMkLst>
            <pc:docMk/>
            <pc:sldMk cId="752680484" sldId="283"/>
            <ac:picMk id="4" creationId="{2C945FC9-0E4D-746E-E352-ACF225B33A81}"/>
          </ac:picMkLst>
        </pc:picChg>
        <pc:picChg chg="add mod ord">
          <ac:chgData name="Alan Kettle-White" userId="6b2161cf-e542-4086-aa0c-aa338775aa07" providerId="ADAL" clId="{9F622CC7-8719-469E-8E64-D0AE67FA3776}" dt="2023-11-07T07:11:48.647" v="3187" actId="1076"/>
          <ac:picMkLst>
            <pc:docMk/>
            <pc:sldMk cId="752680484" sldId="283"/>
            <ac:picMk id="5" creationId="{6F63B111-7AB5-7C29-4C32-6819930A0862}"/>
          </ac:picMkLst>
        </pc:picChg>
        <pc:picChg chg="mod">
          <ac:chgData name="Alan Kettle-White" userId="6b2161cf-e542-4086-aa0c-aa338775aa07" providerId="ADAL" clId="{9F622CC7-8719-469E-8E64-D0AE67FA3776}" dt="2023-11-07T07:02:46.536" v="3177" actId="692"/>
          <ac:picMkLst>
            <pc:docMk/>
            <pc:sldMk cId="752680484" sldId="283"/>
            <ac:picMk id="8" creationId="{5571403F-3448-5294-12FF-8E6F9A4A3630}"/>
          </ac:picMkLst>
        </pc:picChg>
        <pc:picChg chg="mod">
          <ac:chgData name="Alan Kettle-White" userId="6b2161cf-e542-4086-aa0c-aa338775aa07" providerId="ADAL" clId="{9F622CC7-8719-469E-8E64-D0AE67FA3776}" dt="2023-11-07T07:02:32.088" v="3167" actId="692"/>
          <ac:picMkLst>
            <pc:docMk/>
            <pc:sldMk cId="752680484" sldId="283"/>
            <ac:picMk id="10" creationId="{A1D69942-8265-FBB0-8819-FA96C94DA486}"/>
          </ac:picMkLst>
        </pc:picChg>
      </pc:sldChg>
      <pc:sldChg chg="modSp mod ord">
        <pc:chgData name="Alan Kettle-White" userId="6b2161cf-e542-4086-aa0c-aa338775aa07" providerId="ADAL" clId="{9F622CC7-8719-469E-8E64-D0AE67FA3776}" dt="2023-11-07T06:59:37.630" v="3129"/>
        <pc:sldMkLst>
          <pc:docMk/>
          <pc:sldMk cId="3367102286" sldId="290"/>
        </pc:sldMkLst>
        <pc:spChg chg="mod">
          <ac:chgData name="Alan Kettle-White" userId="6b2161cf-e542-4086-aa0c-aa338775aa07" providerId="ADAL" clId="{9F622CC7-8719-469E-8E64-D0AE67FA3776}" dt="2023-11-06T16:06:04.444" v="3090" actId="20577"/>
          <ac:spMkLst>
            <pc:docMk/>
            <pc:sldMk cId="3367102286" sldId="290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7T06:58:20.599" v="3127" actId="20577"/>
          <ac:spMkLst>
            <pc:docMk/>
            <pc:sldMk cId="3367102286" sldId="290"/>
            <ac:spMk id="3" creationId="{23A32B8B-BA4D-4619-8646-1410D6131443}"/>
          </ac:spMkLst>
        </pc:spChg>
        <pc:picChg chg="mod">
          <ac:chgData name="Alan Kettle-White" userId="6b2161cf-e542-4086-aa0c-aa338775aa07" providerId="ADAL" clId="{9F622CC7-8719-469E-8E64-D0AE67FA3776}" dt="2023-11-06T16:05:34.824" v="3085" actId="1076"/>
          <ac:picMkLst>
            <pc:docMk/>
            <pc:sldMk cId="3367102286" sldId="290"/>
            <ac:picMk id="9" creationId="{AFCA3FF5-7190-0B8B-12AA-50B83AF99482}"/>
          </ac:picMkLst>
        </pc:picChg>
      </pc:sldChg>
      <pc:sldChg chg="addSp modSp mod">
        <pc:chgData name="Alan Kettle-White" userId="6b2161cf-e542-4086-aa0c-aa338775aa07" providerId="ADAL" clId="{9F622CC7-8719-469E-8E64-D0AE67FA3776}" dt="2023-11-06T13:15:03.477" v="1648" actId="20577"/>
        <pc:sldMkLst>
          <pc:docMk/>
          <pc:sldMk cId="3700527283" sldId="315"/>
        </pc:sldMkLst>
        <pc:spChg chg="mod">
          <ac:chgData name="Alan Kettle-White" userId="6b2161cf-e542-4086-aa0c-aa338775aa07" providerId="ADAL" clId="{9F622CC7-8719-469E-8E64-D0AE67FA3776}" dt="2023-11-06T13:15:03.477" v="1648" actId="20577"/>
          <ac:spMkLst>
            <pc:docMk/>
            <pc:sldMk cId="3700527283" sldId="315"/>
            <ac:spMk id="11" creationId="{2064B893-7594-0A14-CF10-20F209A6BD01}"/>
          </ac:spMkLst>
        </pc:spChg>
        <pc:picChg chg="mod">
          <ac:chgData name="Alan Kettle-White" userId="6b2161cf-e542-4086-aa0c-aa338775aa07" providerId="ADAL" clId="{9F622CC7-8719-469E-8E64-D0AE67FA3776}" dt="2023-11-06T13:12:29.906" v="1611" actId="1076"/>
          <ac:picMkLst>
            <pc:docMk/>
            <pc:sldMk cId="3700527283" sldId="315"/>
            <ac:picMk id="3" creationId="{5DB707D9-546A-497F-1976-85941098262B}"/>
          </ac:picMkLst>
        </pc:picChg>
        <pc:picChg chg="add mod">
          <ac:chgData name="Alan Kettle-White" userId="6b2161cf-e542-4086-aa0c-aa338775aa07" providerId="ADAL" clId="{9F622CC7-8719-469E-8E64-D0AE67FA3776}" dt="2023-11-06T13:13:34.433" v="1619" actId="1076"/>
          <ac:picMkLst>
            <pc:docMk/>
            <pc:sldMk cId="3700527283" sldId="315"/>
            <ac:picMk id="4" creationId="{54A4660B-AC84-7312-5427-BD9D171100F9}"/>
          </ac:picMkLst>
        </pc:picChg>
        <pc:picChg chg="mod">
          <ac:chgData name="Alan Kettle-White" userId="6b2161cf-e542-4086-aa0c-aa338775aa07" providerId="ADAL" clId="{9F622CC7-8719-469E-8E64-D0AE67FA3776}" dt="2023-11-06T13:13:25.593" v="1618" actId="14100"/>
          <ac:picMkLst>
            <pc:docMk/>
            <pc:sldMk cId="3700527283" sldId="315"/>
            <ac:picMk id="5" creationId="{2BFB4E3E-2B0D-BB5D-C179-4811D3815C45}"/>
          </ac:picMkLst>
        </pc:picChg>
      </pc:sldChg>
      <pc:sldChg chg="modSp mod">
        <pc:chgData name="Alan Kettle-White" userId="6b2161cf-e542-4086-aa0c-aa338775aa07" providerId="ADAL" clId="{9F622CC7-8719-469E-8E64-D0AE67FA3776}" dt="2023-11-06T09:14:52.300" v="412" actId="20577"/>
        <pc:sldMkLst>
          <pc:docMk/>
          <pc:sldMk cId="2038224769" sldId="316"/>
        </pc:sldMkLst>
        <pc:spChg chg="mod">
          <ac:chgData name="Alan Kettle-White" userId="6b2161cf-e542-4086-aa0c-aa338775aa07" providerId="ADAL" clId="{9F622CC7-8719-469E-8E64-D0AE67FA3776}" dt="2023-11-06T09:14:00.987" v="404" actId="14100"/>
          <ac:spMkLst>
            <pc:docMk/>
            <pc:sldMk cId="2038224769" sldId="316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09:14:52.300" v="412" actId="20577"/>
          <ac:spMkLst>
            <pc:docMk/>
            <pc:sldMk cId="2038224769" sldId="316"/>
            <ac:spMk id="3" creationId="{00000000-0000-0000-0000-000000000000}"/>
          </ac:spMkLst>
        </pc:spChg>
      </pc:sldChg>
      <pc:sldChg chg="modSp mod">
        <pc:chgData name="Alan Kettle-White" userId="6b2161cf-e542-4086-aa0c-aa338775aa07" providerId="ADAL" clId="{9F622CC7-8719-469E-8E64-D0AE67FA3776}" dt="2023-11-06T15:50:54.972" v="3008" actId="20577"/>
        <pc:sldMkLst>
          <pc:docMk/>
          <pc:sldMk cId="1389608584" sldId="323"/>
        </pc:sldMkLst>
        <pc:spChg chg="mod">
          <ac:chgData name="Alan Kettle-White" userId="6b2161cf-e542-4086-aa0c-aa338775aa07" providerId="ADAL" clId="{9F622CC7-8719-469E-8E64-D0AE67FA3776}" dt="2023-11-06T08:29:42.398" v="4" actId="20577"/>
          <ac:spMkLst>
            <pc:docMk/>
            <pc:sldMk cId="1389608584" sldId="323"/>
            <ac:spMk id="2" creationId="{8A0BBD3D-4540-4005-9E58-AC096372E4C8}"/>
          </ac:spMkLst>
        </pc:spChg>
        <pc:spChg chg="mod">
          <ac:chgData name="Alan Kettle-White" userId="6b2161cf-e542-4086-aa0c-aa338775aa07" providerId="ADAL" clId="{9F622CC7-8719-469E-8E64-D0AE67FA3776}" dt="2023-11-06T15:50:54.972" v="3008" actId="20577"/>
          <ac:spMkLst>
            <pc:docMk/>
            <pc:sldMk cId="1389608584" sldId="323"/>
            <ac:spMk id="3" creationId="{0E070AD7-24C0-42FE-A169-FA7429FC348F}"/>
          </ac:spMkLst>
        </pc:spChg>
      </pc:sldChg>
      <pc:sldChg chg="addSp modSp mod">
        <pc:chgData name="Alan Kettle-White" userId="6b2161cf-e542-4086-aa0c-aa338775aa07" providerId="ADAL" clId="{9F622CC7-8719-469E-8E64-D0AE67FA3776}" dt="2023-11-07T06:56:35.832" v="3120" actId="1076"/>
        <pc:sldMkLst>
          <pc:docMk/>
          <pc:sldMk cId="703230177" sldId="324"/>
        </pc:sldMkLst>
        <pc:spChg chg="mod">
          <ac:chgData name="Alan Kettle-White" userId="6b2161cf-e542-4086-aa0c-aa338775aa07" providerId="ADAL" clId="{9F622CC7-8719-469E-8E64-D0AE67FA3776}" dt="2023-11-07T06:54:18.136" v="3105" actId="14100"/>
          <ac:spMkLst>
            <pc:docMk/>
            <pc:sldMk cId="703230177" sldId="324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7T06:54:55.058" v="3114" actId="27636"/>
          <ac:spMkLst>
            <pc:docMk/>
            <pc:sldMk cId="703230177" sldId="324"/>
            <ac:spMk id="3" creationId="{A18E2597-217F-45BA-9850-7C25B754A675}"/>
          </ac:spMkLst>
        </pc:spChg>
        <pc:picChg chg="add mod">
          <ac:chgData name="Alan Kettle-White" userId="6b2161cf-e542-4086-aa0c-aa338775aa07" providerId="ADAL" clId="{9F622CC7-8719-469E-8E64-D0AE67FA3776}" dt="2023-11-07T06:56:35.832" v="3120" actId="1076"/>
          <ac:picMkLst>
            <pc:docMk/>
            <pc:sldMk cId="703230177" sldId="324"/>
            <ac:picMk id="4" creationId="{81BB18AC-C2A2-511D-2E7A-1CFA51F8DDE8}"/>
          </ac:picMkLst>
        </pc:picChg>
        <pc:picChg chg="mod">
          <ac:chgData name="Alan Kettle-White" userId="6b2161cf-e542-4086-aa0c-aa338775aa07" providerId="ADAL" clId="{9F622CC7-8719-469E-8E64-D0AE67FA3776}" dt="2023-11-07T06:56:25.846" v="3119" actId="1076"/>
          <ac:picMkLst>
            <pc:docMk/>
            <pc:sldMk cId="703230177" sldId="324"/>
            <ac:picMk id="5" creationId="{E52FB306-1600-FFAA-F26A-C0EFCB971227}"/>
          </ac:picMkLst>
        </pc:picChg>
        <pc:picChg chg="add mod">
          <ac:chgData name="Alan Kettle-White" userId="6b2161cf-e542-4086-aa0c-aa338775aa07" providerId="ADAL" clId="{9F622CC7-8719-469E-8E64-D0AE67FA3776}" dt="2023-11-07T06:55:56.072" v="3115" actId="1076"/>
          <ac:picMkLst>
            <pc:docMk/>
            <pc:sldMk cId="703230177" sldId="324"/>
            <ac:picMk id="6" creationId="{E95644C1-66D4-C539-4DBD-D4461B455413}"/>
          </ac:picMkLst>
        </pc:picChg>
      </pc:sldChg>
      <pc:sldChg chg="modSp mod">
        <pc:chgData name="Alan Kettle-White" userId="6b2161cf-e542-4086-aa0c-aa338775aa07" providerId="ADAL" clId="{9F622CC7-8719-469E-8E64-D0AE67FA3776}" dt="2023-11-06T16:02:21.587" v="3050" actId="27636"/>
        <pc:sldMkLst>
          <pc:docMk/>
          <pc:sldMk cId="2665428056" sldId="332"/>
        </pc:sldMkLst>
        <pc:spChg chg="mod">
          <ac:chgData name="Alan Kettle-White" userId="6b2161cf-e542-4086-aa0c-aa338775aa07" providerId="ADAL" clId="{9F622CC7-8719-469E-8E64-D0AE67FA3776}" dt="2023-11-06T15:19:35.570" v="2738" actId="27636"/>
          <ac:spMkLst>
            <pc:docMk/>
            <pc:sldMk cId="2665428056" sldId="332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6:02:21.587" v="3050" actId="27636"/>
          <ac:spMkLst>
            <pc:docMk/>
            <pc:sldMk cId="2665428056" sldId="332"/>
            <ac:spMk id="3" creationId="{A18E2597-217F-45BA-9850-7C25B754A675}"/>
          </ac:spMkLst>
        </pc:spChg>
        <pc:picChg chg="mod">
          <ac:chgData name="Alan Kettle-White" userId="6b2161cf-e542-4086-aa0c-aa338775aa07" providerId="ADAL" clId="{9F622CC7-8719-469E-8E64-D0AE67FA3776}" dt="2023-11-06T15:23:47.609" v="2878" actId="1076"/>
          <ac:picMkLst>
            <pc:docMk/>
            <pc:sldMk cId="2665428056" sldId="332"/>
            <ac:picMk id="5" creationId="{3114022F-4673-F006-6074-A682FB517A73}"/>
          </ac:picMkLst>
        </pc:picChg>
      </pc:sldChg>
      <pc:sldChg chg="addSp delSp modSp mod">
        <pc:chgData name="Alan Kettle-White" userId="6b2161cf-e542-4086-aa0c-aa338775aa07" providerId="ADAL" clId="{9F622CC7-8719-469E-8E64-D0AE67FA3776}" dt="2023-11-06T09:06:51.087" v="234" actId="20577"/>
        <pc:sldMkLst>
          <pc:docMk/>
          <pc:sldMk cId="488470590" sldId="339"/>
        </pc:sldMkLst>
        <pc:spChg chg="mod">
          <ac:chgData name="Alan Kettle-White" userId="6b2161cf-e542-4086-aa0c-aa338775aa07" providerId="ADAL" clId="{9F622CC7-8719-469E-8E64-D0AE67FA3776}" dt="2023-11-06T09:06:34.037" v="233" actId="20577"/>
          <ac:spMkLst>
            <pc:docMk/>
            <pc:sldMk cId="488470590" sldId="339"/>
            <ac:spMk id="6" creationId="{E3597145-8483-479A-ADFD-AF99A7E0927B}"/>
          </ac:spMkLst>
        </pc:spChg>
        <pc:spChg chg="mod">
          <ac:chgData name="Alan Kettle-White" userId="6b2161cf-e542-4086-aa0c-aa338775aa07" providerId="ADAL" clId="{9F622CC7-8719-469E-8E64-D0AE67FA3776}" dt="2023-11-06T09:06:51.087" v="234" actId="20577"/>
          <ac:spMkLst>
            <pc:docMk/>
            <pc:sldMk cId="488470590" sldId="339"/>
            <ac:spMk id="14" creationId="{3691DD75-4461-5978-9127-E78CA388B772}"/>
          </ac:spMkLst>
        </pc:spChg>
        <pc:picChg chg="add mod">
          <ac:chgData name="Alan Kettle-White" userId="6b2161cf-e542-4086-aa0c-aa338775aa07" providerId="ADAL" clId="{9F622CC7-8719-469E-8E64-D0AE67FA3776}" dt="2023-11-06T08:48:02.566" v="58" actId="692"/>
          <ac:picMkLst>
            <pc:docMk/>
            <pc:sldMk cId="488470590" sldId="339"/>
            <ac:picMk id="3" creationId="{8B05056F-4BF8-2D17-BC4B-EF0EDE007DAF}"/>
          </ac:picMkLst>
        </pc:picChg>
        <pc:picChg chg="add mod">
          <ac:chgData name="Alan Kettle-White" userId="6b2161cf-e542-4086-aa0c-aa338775aa07" providerId="ADAL" clId="{9F622CC7-8719-469E-8E64-D0AE67FA3776}" dt="2023-11-06T08:55:43.346" v="170" actId="14100"/>
          <ac:picMkLst>
            <pc:docMk/>
            <pc:sldMk cId="488470590" sldId="339"/>
            <ac:picMk id="4" creationId="{4433167D-C2E7-05DE-0D20-332598654712}"/>
          </ac:picMkLst>
        </pc:picChg>
        <pc:picChg chg="del">
          <ac:chgData name="Alan Kettle-White" userId="6b2161cf-e542-4086-aa0c-aa338775aa07" providerId="ADAL" clId="{9F622CC7-8719-469E-8E64-D0AE67FA3776}" dt="2023-11-06T08:38:56.785" v="13" actId="478"/>
          <ac:picMkLst>
            <pc:docMk/>
            <pc:sldMk cId="488470590" sldId="339"/>
            <ac:picMk id="9" creationId="{B23EB564-08D0-CC4C-C7ED-DDBD8CA7551F}"/>
          </ac:picMkLst>
        </pc:picChg>
      </pc:sldChg>
      <pc:sldChg chg="addSp modSp mod">
        <pc:chgData name="Alan Kettle-White" userId="6b2161cf-e542-4086-aa0c-aa338775aa07" providerId="ADAL" clId="{9F622CC7-8719-469E-8E64-D0AE67FA3776}" dt="2023-11-06T13:29:16.673" v="1696" actId="14100"/>
        <pc:sldMkLst>
          <pc:docMk/>
          <pc:sldMk cId="2049445115" sldId="341"/>
        </pc:sldMkLst>
        <pc:spChg chg="mod">
          <ac:chgData name="Alan Kettle-White" userId="6b2161cf-e542-4086-aa0c-aa338775aa07" providerId="ADAL" clId="{9F622CC7-8719-469E-8E64-D0AE67FA3776}" dt="2023-11-06T13:20:54.178" v="1677" actId="27636"/>
          <ac:spMkLst>
            <pc:docMk/>
            <pc:sldMk cId="2049445115" sldId="341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3:29:16.673" v="1696" actId="14100"/>
          <ac:spMkLst>
            <pc:docMk/>
            <pc:sldMk cId="2049445115" sldId="341"/>
            <ac:spMk id="12" creationId="{113213FA-EFF8-659F-5B9E-7C012B2E463B}"/>
          </ac:spMkLst>
        </pc:spChg>
        <pc:picChg chg="mod">
          <ac:chgData name="Alan Kettle-White" userId="6b2161cf-e542-4086-aa0c-aa338775aa07" providerId="ADAL" clId="{9F622CC7-8719-469E-8E64-D0AE67FA3776}" dt="2023-11-06T13:20:58.603" v="1678" actId="1076"/>
          <ac:picMkLst>
            <pc:docMk/>
            <pc:sldMk cId="2049445115" sldId="341"/>
            <ac:picMk id="4" creationId="{03301DA2-CC09-515E-7A21-70C2582EC139}"/>
          </ac:picMkLst>
        </pc:picChg>
        <pc:picChg chg="add mod">
          <ac:chgData name="Alan Kettle-White" userId="6b2161cf-e542-4086-aa0c-aa338775aa07" providerId="ADAL" clId="{9F622CC7-8719-469E-8E64-D0AE67FA3776}" dt="2023-11-06T13:23:59.056" v="1682" actId="1076"/>
          <ac:picMkLst>
            <pc:docMk/>
            <pc:sldMk cId="2049445115" sldId="341"/>
            <ac:picMk id="5" creationId="{31829BE9-8A20-A386-99BA-21069743F8A0}"/>
          </ac:picMkLst>
        </pc:picChg>
        <pc:picChg chg="add mod">
          <ac:chgData name="Alan Kettle-White" userId="6b2161cf-e542-4086-aa0c-aa338775aa07" providerId="ADAL" clId="{9F622CC7-8719-469E-8E64-D0AE67FA3776}" dt="2023-11-06T13:28:25.976" v="1693" actId="1076"/>
          <ac:picMkLst>
            <pc:docMk/>
            <pc:sldMk cId="2049445115" sldId="341"/>
            <ac:picMk id="6" creationId="{02471F1D-0674-925C-8BF7-5B1EB1CC723E}"/>
          </ac:picMkLst>
        </pc:picChg>
        <pc:picChg chg="mod">
          <ac:chgData name="Alan Kettle-White" userId="6b2161cf-e542-4086-aa0c-aa338775aa07" providerId="ADAL" clId="{9F622CC7-8719-469E-8E64-D0AE67FA3776}" dt="2023-11-06T13:28:30.240" v="1694" actId="1076"/>
          <ac:picMkLst>
            <pc:docMk/>
            <pc:sldMk cId="2049445115" sldId="341"/>
            <ac:picMk id="7" creationId="{FB662D97-B9AB-8556-527E-A5716F9EFFEA}"/>
          </ac:picMkLst>
        </pc:picChg>
      </pc:sldChg>
      <pc:sldChg chg="del">
        <pc:chgData name="Alan Kettle-White" userId="6b2161cf-e542-4086-aa0c-aa338775aa07" providerId="ADAL" clId="{9F622CC7-8719-469E-8E64-D0AE67FA3776}" dt="2023-11-06T14:41:25.702" v="2161" actId="2696"/>
        <pc:sldMkLst>
          <pc:docMk/>
          <pc:sldMk cId="4168161393" sldId="343"/>
        </pc:sldMkLst>
      </pc:sldChg>
      <pc:sldChg chg="addSp modSp mod">
        <pc:chgData name="Alan Kettle-White" userId="6b2161cf-e542-4086-aa0c-aa338775aa07" providerId="ADAL" clId="{9F622CC7-8719-469E-8E64-D0AE67FA3776}" dt="2023-11-06T13:37:07.058" v="1797" actId="14100"/>
        <pc:sldMkLst>
          <pc:docMk/>
          <pc:sldMk cId="3146768706" sldId="344"/>
        </pc:sldMkLst>
        <pc:spChg chg="mod">
          <ac:chgData name="Alan Kettle-White" userId="6b2161cf-e542-4086-aa0c-aa338775aa07" providerId="ADAL" clId="{9F622CC7-8719-469E-8E64-D0AE67FA3776}" dt="2023-11-06T13:36:35.448" v="1796" actId="20577"/>
          <ac:spMkLst>
            <pc:docMk/>
            <pc:sldMk cId="3146768706" sldId="344"/>
            <ac:spMk id="14" creationId="{A1C25D88-5CFC-E6AB-858C-2C3780EEA38C}"/>
          </ac:spMkLst>
        </pc:spChg>
        <pc:picChg chg="mod">
          <ac:chgData name="Alan Kettle-White" userId="6b2161cf-e542-4086-aa0c-aa338775aa07" providerId="ADAL" clId="{9F622CC7-8719-469E-8E64-D0AE67FA3776}" dt="2023-11-06T13:31:35.687" v="1698" actId="1076"/>
          <ac:picMkLst>
            <pc:docMk/>
            <pc:sldMk cId="3146768706" sldId="344"/>
            <ac:picMk id="3" creationId="{A79D2F75-3AC3-7603-B82E-5F3D0523A92C}"/>
          </ac:picMkLst>
        </pc:picChg>
        <pc:picChg chg="mod">
          <ac:chgData name="Alan Kettle-White" userId="6b2161cf-e542-4086-aa0c-aa338775aa07" providerId="ADAL" clId="{9F622CC7-8719-469E-8E64-D0AE67FA3776}" dt="2023-11-06T13:35:37.021" v="1775" actId="14826"/>
          <ac:picMkLst>
            <pc:docMk/>
            <pc:sldMk cId="3146768706" sldId="344"/>
            <ac:picMk id="4" creationId="{71988516-4A0B-6B3F-4683-940B22130F02}"/>
          </ac:picMkLst>
        </pc:picChg>
        <pc:picChg chg="add mod">
          <ac:chgData name="Alan Kettle-White" userId="6b2161cf-e542-4086-aa0c-aa338775aa07" providerId="ADAL" clId="{9F622CC7-8719-469E-8E64-D0AE67FA3776}" dt="2023-11-06T13:32:42.209" v="1701" actId="1076"/>
          <ac:picMkLst>
            <pc:docMk/>
            <pc:sldMk cId="3146768706" sldId="344"/>
            <ac:picMk id="5" creationId="{093C5162-A648-67D3-964C-FF447A3264CF}"/>
          </ac:picMkLst>
        </pc:picChg>
        <pc:picChg chg="add mod">
          <ac:chgData name="Alan Kettle-White" userId="6b2161cf-e542-4086-aa0c-aa338775aa07" providerId="ADAL" clId="{9F622CC7-8719-469E-8E64-D0AE67FA3776}" dt="2023-11-06T13:37:07.058" v="1797" actId="14100"/>
          <ac:picMkLst>
            <pc:docMk/>
            <pc:sldMk cId="3146768706" sldId="344"/>
            <ac:picMk id="6" creationId="{6BFE4CF8-28F4-CA83-9775-104A22C71AF1}"/>
          </ac:picMkLst>
        </pc:picChg>
      </pc:sldChg>
      <pc:sldChg chg="modSp mod ord">
        <pc:chgData name="Alan Kettle-White" userId="6b2161cf-e542-4086-aa0c-aa338775aa07" providerId="ADAL" clId="{9F622CC7-8719-469E-8E64-D0AE67FA3776}" dt="2023-11-06T15:54:00.267" v="3048" actId="20577"/>
        <pc:sldMkLst>
          <pc:docMk/>
          <pc:sldMk cId="2291723618" sldId="345"/>
        </pc:sldMkLst>
        <pc:spChg chg="mod">
          <ac:chgData name="Alan Kettle-White" userId="6b2161cf-e542-4086-aa0c-aa338775aa07" providerId="ADAL" clId="{9F622CC7-8719-469E-8E64-D0AE67FA3776}" dt="2023-11-06T09:47:41.254" v="858" actId="20577"/>
          <ac:spMkLst>
            <pc:docMk/>
            <pc:sldMk cId="2291723618" sldId="345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5:54:00.267" v="3048" actId="20577"/>
          <ac:spMkLst>
            <pc:docMk/>
            <pc:sldMk cId="2291723618" sldId="345"/>
            <ac:spMk id="3" creationId="{23A32B8B-BA4D-4619-8646-1410D6131443}"/>
          </ac:spMkLst>
        </pc:spChg>
      </pc:sldChg>
      <pc:sldChg chg="addSp modSp mod">
        <pc:chgData name="Alan Kettle-White" userId="6b2161cf-e542-4086-aa0c-aa338775aa07" providerId="ADAL" clId="{9F622CC7-8719-469E-8E64-D0AE67FA3776}" dt="2023-11-06T14:38:24.804" v="2160" actId="692"/>
        <pc:sldMkLst>
          <pc:docMk/>
          <pc:sldMk cId="3846926970" sldId="349"/>
        </pc:sldMkLst>
        <pc:spChg chg="mod">
          <ac:chgData name="Alan Kettle-White" userId="6b2161cf-e542-4086-aa0c-aa338775aa07" providerId="ADAL" clId="{9F622CC7-8719-469E-8E64-D0AE67FA3776}" dt="2023-11-06T13:56:43.982" v="1889" actId="6549"/>
          <ac:spMkLst>
            <pc:docMk/>
            <pc:sldMk cId="3846926970" sldId="349"/>
            <ac:spMk id="2" creationId="{00000000-0000-0000-0000-000000000000}"/>
          </ac:spMkLst>
        </pc:spChg>
        <pc:spChg chg="mod">
          <ac:chgData name="Alan Kettle-White" userId="6b2161cf-e542-4086-aa0c-aa338775aa07" providerId="ADAL" clId="{9F622CC7-8719-469E-8E64-D0AE67FA3776}" dt="2023-11-06T14:01:27.188" v="2137" actId="20577"/>
          <ac:spMkLst>
            <pc:docMk/>
            <pc:sldMk cId="3846926970" sldId="349"/>
            <ac:spMk id="19" creationId="{5D767FFF-B9BD-E956-99BB-58852F9854E0}"/>
          </ac:spMkLst>
        </pc:spChg>
        <pc:picChg chg="add mod">
          <ac:chgData name="Alan Kettle-White" userId="6b2161cf-e542-4086-aa0c-aa338775aa07" providerId="ADAL" clId="{9F622CC7-8719-469E-8E64-D0AE67FA3776}" dt="2023-11-06T14:38:08.025" v="2155" actId="14100"/>
          <ac:picMkLst>
            <pc:docMk/>
            <pc:sldMk cId="3846926970" sldId="349"/>
            <ac:picMk id="3" creationId="{CA258FFE-452A-63E0-6F7F-609C8320F944}"/>
          </ac:picMkLst>
        </pc:picChg>
        <pc:picChg chg="mod">
          <ac:chgData name="Alan Kettle-White" userId="6b2161cf-e542-4086-aa0c-aa338775aa07" providerId="ADAL" clId="{9F622CC7-8719-469E-8E64-D0AE67FA3776}" dt="2023-11-06T14:38:24.804" v="2160" actId="692"/>
          <ac:picMkLst>
            <pc:docMk/>
            <pc:sldMk cId="3846926970" sldId="349"/>
            <ac:picMk id="4" creationId="{D08250E3-C190-2B97-8E4A-3113CC5790DC}"/>
          </ac:picMkLst>
        </pc:picChg>
        <pc:picChg chg="mod">
          <ac:chgData name="Alan Kettle-White" userId="6b2161cf-e542-4086-aa0c-aa338775aa07" providerId="ADAL" clId="{9F622CC7-8719-469E-8E64-D0AE67FA3776}" dt="2023-11-06T14:37:04.941" v="2150" actId="692"/>
          <ac:picMkLst>
            <pc:docMk/>
            <pc:sldMk cId="3846926970" sldId="349"/>
            <ac:picMk id="7" creationId="{A632AE62-9E84-31DF-70DC-AF0671DE429B}"/>
          </ac:picMkLst>
        </pc:picChg>
      </pc:sldChg>
      <pc:sldChg chg="modSp mod">
        <pc:chgData name="Alan Kettle-White" userId="6b2161cf-e542-4086-aa0c-aa338775aa07" providerId="ADAL" clId="{9F622CC7-8719-469E-8E64-D0AE67FA3776}" dt="2023-11-06T12:07:34.025" v="1190" actId="1076"/>
        <pc:sldMkLst>
          <pc:docMk/>
          <pc:sldMk cId="2653712797" sldId="350"/>
        </pc:sldMkLst>
        <pc:spChg chg="mod">
          <ac:chgData name="Alan Kettle-White" userId="6b2161cf-e542-4086-aa0c-aa338775aa07" providerId="ADAL" clId="{9F622CC7-8719-469E-8E64-D0AE67FA3776}" dt="2023-11-06T12:07:12.873" v="1187" actId="14100"/>
          <ac:spMkLst>
            <pc:docMk/>
            <pc:sldMk cId="2653712797" sldId="350"/>
            <ac:spMk id="6" creationId="{E3597145-8483-479A-ADFD-AF99A7E0927B}"/>
          </ac:spMkLst>
        </pc:spChg>
        <pc:spChg chg="mod">
          <ac:chgData name="Alan Kettle-White" userId="6b2161cf-e542-4086-aa0c-aa338775aa07" providerId="ADAL" clId="{9F622CC7-8719-469E-8E64-D0AE67FA3776}" dt="2023-11-06T12:06:11.642" v="1184" actId="20577"/>
          <ac:spMkLst>
            <pc:docMk/>
            <pc:sldMk cId="2653712797" sldId="350"/>
            <ac:spMk id="14" creationId="{3691DD75-4461-5978-9127-E78CA388B772}"/>
          </ac:spMkLst>
        </pc:spChg>
        <pc:picChg chg="mod ord">
          <ac:chgData name="Alan Kettle-White" userId="6b2161cf-e542-4086-aa0c-aa338775aa07" providerId="ADAL" clId="{9F622CC7-8719-469E-8E64-D0AE67FA3776}" dt="2023-11-06T12:07:31.490" v="1189" actId="14100"/>
          <ac:picMkLst>
            <pc:docMk/>
            <pc:sldMk cId="2653712797" sldId="350"/>
            <ac:picMk id="3" creationId="{8B05056F-4BF8-2D17-BC4B-EF0EDE007DAF}"/>
          </ac:picMkLst>
        </pc:picChg>
        <pc:picChg chg="mod">
          <ac:chgData name="Alan Kettle-White" userId="6b2161cf-e542-4086-aa0c-aa338775aa07" providerId="ADAL" clId="{9F622CC7-8719-469E-8E64-D0AE67FA3776}" dt="2023-11-06T12:07:34.025" v="1190" actId="1076"/>
          <ac:picMkLst>
            <pc:docMk/>
            <pc:sldMk cId="2653712797" sldId="350"/>
            <ac:picMk id="4" creationId="{4433167D-C2E7-05DE-0D20-332598654712}"/>
          </ac:picMkLst>
        </pc:picChg>
      </pc:sldChg>
      <pc:sldChg chg="delSp modSp mod">
        <pc:chgData name="Alan Kettle-White" userId="6b2161cf-e542-4086-aa0c-aa338775aa07" providerId="ADAL" clId="{9F622CC7-8719-469E-8E64-D0AE67FA3776}" dt="2023-11-06T12:37:22.996" v="1567" actId="20577"/>
        <pc:sldMkLst>
          <pc:docMk/>
          <pc:sldMk cId="3400523521" sldId="351"/>
        </pc:sldMkLst>
        <pc:spChg chg="mod">
          <ac:chgData name="Alan Kettle-White" userId="6b2161cf-e542-4086-aa0c-aa338775aa07" providerId="ADAL" clId="{9F622CC7-8719-469E-8E64-D0AE67FA3776}" dt="2023-11-06T12:37:22.996" v="1567" actId="20577"/>
          <ac:spMkLst>
            <pc:docMk/>
            <pc:sldMk cId="3400523521" sldId="351"/>
            <ac:spMk id="6" creationId="{E3597145-8483-479A-ADFD-AF99A7E0927B}"/>
          </ac:spMkLst>
        </pc:spChg>
        <pc:spChg chg="mod">
          <ac:chgData name="Alan Kettle-White" userId="6b2161cf-e542-4086-aa0c-aa338775aa07" providerId="ADAL" clId="{9F622CC7-8719-469E-8E64-D0AE67FA3776}" dt="2023-11-06T12:12:52.489" v="1281" actId="14100"/>
          <ac:spMkLst>
            <pc:docMk/>
            <pc:sldMk cId="3400523521" sldId="351"/>
            <ac:spMk id="14" creationId="{3691DD75-4461-5978-9127-E78CA388B772}"/>
          </ac:spMkLst>
        </pc:spChg>
        <pc:picChg chg="mod">
          <ac:chgData name="Alan Kettle-White" userId="6b2161cf-e542-4086-aa0c-aa338775aa07" providerId="ADAL" clId="{9F622CC7-8719-469E-8E64-D0AE67FA3776}" dt="2023-11-06T12:12:33.698" v="1279" actId="14100"/>
          <ac:picMkLst>
            <pc:docMk/>
            <pc:sldMk cId="3400523521" sldId="351"/>
            <ac:picMk id="3" creationId="{8B05056F-4BF8-2D17-BC4B-EF0EDE007DAF}"/>
          </ac:picMkLst>
        </pc:picChg>
        <pc:picChg chg="del mod">
          <ac:chgData name="Alan Kettle-White" userId="6b2161cf-e542-4086-aa0c-aa338775aa07" providerId="ADAL" clId="{9F622CC7-8719-469E-8E64-D0AE67FA3776}" dt="2023-11-06T12:19:24.275" v="1403" actId="478"/>
          <ac:picMkLst>
            <pc:docMk/>
            <pc:sldMk cId="3400523521" sldId="351"/>
            <ac:picMk id="4" creationId="{4433167D-C2E7-05DE-0D20-332598654712}"/>
          </ac:picMkLst>
        </pc:picChg>
      </pc:sldChg>
      <pc:sldChg chg="modSp mod">
        <pc:chgData name="Alan Kettle-White" userId="6b2161cf-e542-4086-aa0c-aa338775aa07" providerId="ADAL" clId="{9F622CC7-8719-469E-8E64-D0AE67FA3776}" dt="2023-11-06T12:53:01.761" v="1599" actId="20577"/>
        <pc:sldMkLst>
          <pc:docMk/>
          <pc:sldMk cId="572144698" sldId="352"/>
        </pc:sldMkLst>
        <pc:spChg chg="mod">
          <ac:chgData name="Alan Kettle-White" userId="6b2161cf-e542-4086-aa0c-aa338775aa07" providerId="ADAL" clId="{9F622CC7-8719-469E-8E64-D0AE67FA3776}" dt="2023-11-06T12:53:01.761" v="1599" actId="20577"/>
          <ac:spMkLst>
            <pc:docMk/>
            <pc:sldMk cId="572144698" sldId="352"/>
            <ac:spMk id="6" creationId="{E3597145-8483-479A-ADFD-AF99A7E0927B}"/>
          </ac:spMkLst>
        </pc:spChg>
        <pc:spChg chg="mod">
          <ac:chgData name="Alan Kettle-White" userId="6b2161cf-e542-4086-aa0c-aa338775aa07" providerId="ADAL" clId="{9F622CC7-8719-469E-8E64-D0AE67FA3776}" dt="2023-11-06T12:34:44.642" v="1533" actId="20577"/>
          <ac:spMkLst>
            <pc:docMk/>
            <pc:sldMk cId="572144698" sldId="352"/>
            <ac:spMk id="14" creationId="{3691DD75-4461-5978-9127-E78CA388B772}"/>
          </ac:spMkLst>
        </pc:spChg>
        <pc:picChg chg="mod">
          <ac:chgData name="Alan Kettle-White" userId="6b2161cf-e542-4086-aa0c-aa338775aa07" providerId="ADAL" clId="{9F622CC7-8719-469E-8E64-D0AE67FA3776}" dt="2023-11-06T12:28:05.804" v="1466" actId="14826"/>
          <ac:picMkLst>
            <pc:docMk/>
            <pc:sldMk cId="572144698" sldId="352"/>
            <ac:picMk id="3" creationId="{8B05056F-4BF8-2D17-BC4B-EF0EDE007DAF}"/>
          </ac:picMkLst>
        </pc:picChg>
      </pc:sldChg>
    </pc:docChg>
  </pc:docChgLst>
  <pc:docChgLst>
    <pc:chgData name="Maja Pepper" userId="250fe385-cf81-442d-b2de-c2973184289f" providerId="ADAL" clId="{FF641C67-2375-40E4-9B83-CBDFD730F5BD}"/>
    <pc:docChg chg="custSel delSld modSld sldOrd">
      <pc:chgData name="Maja Pepper" userId="250fe385-cf81-442d-b2de-c2973184289f" providerId="ADAL" clId="{FF641C67-2375-40E4-9B83-CBDFD730F5BD}" dt="2021-02-25T18:23:08.012" v="388" actId="47"/>
      <pc:docMkLst>
        <pc:docMk/>
      </pc:docMkLst>
      <pc:sldChg chg="modSp mod">
        <pc:chgData name="Maja Pepper" userId="250fe385-cf81-442d-b2de-c2973184289f" providerId="ADAL" clId="{FF641C67-2375-40E4-9B83-CBDFD730F5BD}" dt="2021-02-25T18:03:23.998" v="81" actId="20577"/>
        <pc:sldMkLst>
          <pc:docMk/>
          <pc:sldMk cId="1470146499" sldId="309"/>
        </pc:sldMkLst>
        <pc:spChg chg="mod">
          <ac:chgData name="Maja Pepper" userId="250fe385-cf81-442d-b2de-c2973184289f" providerId="ADAL" clId="{FF641C67-2375-40E4-9B83-CBDFD730F5BD}" dt="2021-02-25T18:03:23.998" v="81" actId="20577"/>
          <ac:spMkLst>
            <pc:docMk/>
            <pc:sldMk cId="1470146499" sldId="309"/>
            <ac:spMk id="3" creationId="{A18E2597-217F-45BA-9850-7C25B754A675}"/>
          </ac:spMkLst>
        </pc:spChg>
      </pc:sldChg>
      <pc:sldChg chg="addSp delSp modSp mod chgLayout">
        <pc:chgData name="Maja Pepper" userId="250fe385-cf81-442d-b2de-c2973184289f" providerId="ADAL" clId="{FF641C67-2375-40E4-9B83-CBDFD730F5BD}" dt="2021-02-25T18:13:32.389" v="256" actId="14100"/>
        <pc:sldMkLst>
          <pc:docMk/>
          <pc:sldMk cId="3813007958" sldId="310"/>
        </pc:sldMkLst>
        <pc:spChg chg="mod ord">
          <ac:chgData name="Maja Pepper" userId="250fe385-cf81-442d-b2de-c2973184289f" providerId="ADAL" clId="{FF641C67-2375-40E4-9B83-CBDFD730F5BD}" dt="2021-02-25T18:13:32.389" v="256" actId="14100"/>
          <ac:spMkLst>
            <pc:docMk/>
            <pc:sldMk cId="3813007958" sldId="310"/>
            <ac:spMk id="2" creationId="{00000000-0000-0000-0000-000000000000}"/>
          </ac:spMkLst>
        </pc:spChg>
        <pc:spChg chg="add del mod ord">
          <ac:chgData name="Maja Pepper" userId="250fe385-cf81-442d-b2de-c2973184289f" providerId="ADAL" clId="{FF641C67-2375-40E4-9B83-CBDFD730F5BD}" dt="2021-02-25T18:12:11.269" v="229"/>
          <ac:spMkLst>
            <pc:docMk/>
            <pc:sldMk cId="3813007958" sldId="310"/>
            <ac:spMk id="4" creationId="{762CA46D-D746-4E9F-9BDD-A0054F51E3DD}"/>
          </ac:spMkLst>
        </pc:spChg>
        <pc:spChg chg="del">
          <ac:chgData name="Maja Pepper" userId="250fe385-cf81-442d-b2de-c2973184289f" providerId="ADAL" clId="{FF641C67-2375-40E4-9B83-CBDFD730F5BD}" dt="2021-02-25T18:12:45.061" v="251" actId="478"/>
          <ac:spMkLst>
            <pc:docMk/>
            <pc:sldMk cId="3813007958" sldId="310"/>
            <ac:spMk id="8" creationId="{00000000-0000-0000-0000-000000000000}"/>
          </ac:spMkLst>
        </pc:spChg>
        <pc:graphicFrameChg chg="add mod">
          <ac:chgData name="Maja Pepper" userId="250fe385-cf81-442d-b2de-c2973184289f" providerId="ADAL" clId="{FF641C67-2375-40E4-9B83-CBDFD730F5BD}" dt="2021-02-25T18:13:13.437" v="255" actId="692"/>
          <ac:graphicFrameMkLst>
            <pc:docMk/>
            <pc:sldMk cId="3813007958" sldId="310"/>
            <ac:graphicFrameMk id="6" creationId="{C1C1591F-835E-4E24-B5EF-F47B792749E3}"/>
          </ac:graphicFrameMkLst>
        </pc:graphicFrameChg>
        <pc:picChg chg="del mod">
          <ac:chgData name="Maja Pepper" userId="250fe385-cf81-442d-b2de-c2973184289f" providerId="ADAL" clId="{FF641C67-2375-40E4-9B83-CBDFD730F5BD}" dt="2021-02-25T18:11:59.308" v="226" actId="478"/>
          <ac:picMkLst>
            <pc:docMk/>
            <pc:sldMk cId="3813007958" sldId="310"/>
            <ac:picMk id="3" creationId="{00000000-0000-0000-0000-000000000000}"/>
          </ac:picMkLst>
        </pc:picChg>
      </pc:sldChg>
      <pc:sldChg chg="addSp delSp modSp mod ord chgLayout">
        <pc:chgData name="Maja Pepper" userId="250fe385-cf81-442d-b2de-c2973184289f" providerId="ADAL" clId="{FF641C67-2375-40E4-9B83-CBDFD730F5BD}" dt="2021-02-25T18:21:56.615" v="317"/>
        <pc:sldMkLst>
          <pc:docMk/>
          <pc:sldMk cId="3375160968" sldId="311"/>
        </pc:sldMkLst>
        <pc:spChg chg="mod ord">
          <ac:chgData name="Maja Pepper" userId="250fe385-cf81-442d-b2de-c2973184289f" providerId="ADAL" clId="{FF641C67-2375-40E4-9B83-CBDFD730F5BD}" dt="2021-02-25T18:21:45.380" v="315" actId="20577"/>
          <ac:spMkLst>
            <pc:docMk/>
            <pc:sldMk cId="3375160968" sldId="311"/>
            <ac:spMk id="2" creationId="{00000000-0000-0000-0000-000000000000}"/>
          </ac:spMkLst>
        </pc:spChg>
        <pc:spChg chg="add del mod ord">
          <ac:chgData name="Maja Pepper" userId="250fe385-cf81-442d-b2de-c2973184289f" providerId="ADAL" clId="{FF641C67-2375-40E4-9B83-CBDFD730F5BD}" dt="2021-02-25T18:20:59.242" v="289"/>
          <ac:spMkLst>
            <pc:docMk/>
            <pc:sldMk cId="3375160968" sldId="311"/>
            <ac:spMk id="3" creationId="{30C4FD8F-C03D-4CBD-B3D2-6D47CFB27F30}"/>
          </ac:spMkLst>
        </pc:spChg>
        <pc:spChg chg="del">
          <ac:chgData name="Maja Pepper" userId="250fe385-cf81-442d-b2de-c2973184289f" providerId="ADAL" clId="{FF641C67-2375-40E4-9B83-CBDFD730F5BD}" dt="2021-02-25T18:20:53.980" v="287" actId="478"/>
          <ac:spMkLst>
            <pc:docMk/>
            <pc:sldMk cId="3375160968" sldId="311"/>
            <ac:spMk id="8" creationId="{00000000-0000-0000-0000-000000000000}"/>
          </ac:spMkLst>
        </pc:spChg>
        <pc:graphicFrameChg chg="add mod">
          <ac:chgData name="Maja Pepper" userId="250fe385-cf81-442d-b2de-c2973184289f" providerId="ADAL" clId="{FF641C67-2375-40E4-9B83-CBDFD730F5BD}" dt="2021-02-25T18:21:29.153" v="292" actId="255"/>
          <ac:graphicFrameMkLst>
            <pc:docMk/>
            <pc:sldMk cId="3375160968" sldId="311"/>
            <ac:graphicFrameMk id="6" creationId="{D9508C84-927B-4F0A-9E7D-8F366BB043A2}"/>
          </ac:graphicFrameMkLst>
        </pc:graphicFrameChg>
        <pc:picChg chg="del">
          <ac:chgData name="Maja Pepper" userId="250fe385-cf81-442d-b2de-c2973184289f" providerId="ADAL" clId="{FF641C67-2375-40E4-9B83-CBDFD730F5BD}" dt="2021-02-25T18:20:40.272" v="285" actId="478"/>
          <ac:picMkLst>
            <pc:docMk/>
            <pc:sldMk cId="3375160968" sldId="311"/>
            <ac:picMk id="4" creationId="{00000000-0000-0000-0000-000000000000}"/>
          </ac:picMkLst>
        </pc:picChg>
      </pc:sldChg>
      <pc:sldChg chg="addSp delSp modSp mod modClrScheme chgLayout">
        <pc:chgData name="Maja Pepper" userId="250fe385-cf81-442d-b2de-c2973184289f" providerId="ADAL" clId="{FF641C67-2375-40E4-9B83-CBDFD730F5BD}" dt="2021-02-25T18:22:59.740" v="387" actId="20577"/>
        <pc:sldMkLst>
          <pc:docMk/>
          <pc:sldMk cId="450293536" sldId="313"/>
        </pc:sldMkLst>
        <pc:spChg chg="mod ord">
          <ac:chgData name="Maja Pepper" userId="250fe385-cf81-442d-b2de-c2973184289f" providerId="ADAL" clId="{FF641C67-2375-40E4-9B83-CBDFD730F5BD}" dt="2021-02-25T18:06:04.596" v="99" actId="700"/>
          <ac:spMkLst>
            <pc:docMk/>
            <pc:sldMk cId="450293536" sldId="313"/>
            <ac:spMk id="2" creationId="{00000000-0000-0000-0000-000000000000}"/>
          </ac:spMkLst>
        </pc:spChg>
        <pc:spChg chg="add mod ord">
          <ac:chgData name="Maja Pepper" userId="250fe385-cf81-442d-b2de-c2973184289f" providerId="ADAL" clId="{FF641C67-2375-40E4-9B83-CBDFD730F5BD}" dt="2021-02-25T18:22:59.740" v="387" actId="20577"/>
          <ac:spMkLst>
            <pc:docMk/>
            <pc:sldMk cId="450293536" sldId="313"/>
            <ac:spMk id="4" creationId="{B067863E-C9E8-4108-AC68-5A9DB03ACBDE}"/>
          </ac:spMkLst>
        </pc:spChg>
        <pc:spChg chg="add del mod ord">
          <ac:chgData name="Maja Pepper" userId="250fe385-cf81-442d-b2de-c2973184289f" providerId="ADAL" clId="{FF641C67-2375-40E4-9B83-CBDFD730F5BD}" dt="2021-02-25T18:22:03.500" v="319" actId="478"/>
          <ac:spMkLst>
            <pc:docMk/>
            <pc:sldMk cId="450293536" sldId="313"/>
            <ac:spMk id="5" creationId="{088885B8-A9F0-4C52-B9D2-4582546E15C9}"/>
          </ac:spMkLst>
        </pc:spChg>
        <pc:spChg chg="del mod">
          <ac:chgData name="Maja Pepper" userId="250fe385-cf81-442d-b2de-c2973184289f" providerId="ADAL" clId="{FF641C67-2375-40E4-9B83-CBDFD730F5BD}" dt="2021-02-25T18:05:58.669" v="98" actId="478"/>
          <ac:spMkLst>
            <pc:docMk/>
            <pc:sldMk cId="450293536" sldId="313"/>
            <ac:spMk id="8" creationId="{00000000-0000-0000-0000-000000000000}"/>
          </ac:spMkLst>
        </pc:spChg>
        <pc:graphicFrameChg chg="add mod">
          <ac:chgData name="Maja Pepper" userId="250fe385-cf81-442d-b2de-c2973184289f" providerId="ADAL" clId="{FF641C67-2375-40E4-9B83-CBDFD730F5BD}" dt="2021-02-25T18:20:27.191" v="284"/>
          <ac:graphicFrameMkLst>
            <pc:docMk/>
            <pc:sldMk cId="450293536" sldId="313"/>
            <ac:graphicFrameMk id="7" creationId="{D9508C84-927B-4F0A-9E7D-8F366BB043A2}"/>
          </ac:graphicFrameMkLst>
        </pc:graphicFrameChg>
        <pc:picChg chg="del">
          <ac:chgData name="Maja Pepper" userId="250fe385-cf81-442d-b2de-c2973184289f" providerId="ADAL" clId="{FF641C67-2375-40E4-9B83-CBDFD730F5BD}" dt="2021-02-25T18:05:35.381" v="83" actId="478"/>
          <ac:picMkLst>
            <pc:docMk/>
            <pc:sldMk cId="450293536" sldId="313"/>
            <ac:picMk id="3" creationId="{00000000-0000-0000-0000-000000000000}"/>
          </ac:picMkLst>
        </pc:picChg>
      </pc:sldChg>
      <pc:sldChg chg="del">
        <pc:chgData name="Maja Pepper" userId="250fe385-cf81-442d-b2de-c2973184289f" providerId="ADAL" clId="{FF641C67-2375-40E4-9B83-CBDFD730F5BD}" dt="2021-02-25T18:23:08.012" v="388" actId="47"/>
        <pc:sldMkLst>
          <pc:docMk/>
          <pc:sldMk cId="1466380867" sldId="314"/>
        </pc:sldMkLst>
      </pc:sldChg>
      <pc:sldChg chg="modSp mod">
        <pc:chgData name="Maja Pepper" userId="250fe385-cf81-442d-b2de-c2973184289f" providerId="ADAL" clId="{FF641C67-2375-40E4-9B83-CBDFD730F5BD}" dt="2021-02-25T18:04:26.219" v="82" actId="26606"/>
        <pc:sldMkLst>
          <pc:docMk/>
          <pc:sldMk cId="1395809155" sldId="319"/>
        </pc:sldMkLst>
        <pc:spChg chg="mod">
          <ac:chgData name="Maja Pepper" userId="250fe385-cf81-442d-b2de-c2973184289f" providerId="ADAL" clId="{FF641C67-2375-40E4-9B83-CBDFD730F5BD}" dt="2021-02-25T18:04:26.219" v="82" actId="26606"/>
          <ac:spMkLst>
            <pc:docMk/>
            <pc:sldMk cId="1395809155" sldId="319"/>
            <ac:spMk id="2" creationId="{00000000-0000-0000-0000-000000000000}"/>
          </ac:spMkLst>
        </pc:spChg>
        <pc:spChg chg="mod">
          <ac:chgData name="Maja Pepper" userId="250fe385-cf81-442d-b2de-c2973184289f" providerId="ADAL" clId="{FF641C67-2375-40E4-9B83-CBDFD730F5BD}" dt="2021-02-25T18:04:26.219" v="82" actId="26606"/>
          <ac:spMkLst>
            <pc:docMk/>
            <pc:sldMk cId="1395809155" sldId="319"/>
            <ac:spMk id="4" creationId="{00000000-0000-0000-0000-000000000000}"/>
          </ac:spMkLst>
        </pc:spChg>
        <pc:picChg chg="mod ord">
          <ac:chgData name="Maja Pepper" userId="250fe385-cf81-442d-b2de-c2973184289f" providerId="ADAL" clId="{FF641C67-2375-40E4-9B83-CBDFD730F5BD}" dt="2021-02-25T18:04:26.219" v="82" actId="26606"/>
          <ac:picMkLst>
            <pc:docMk/>
            <pc:sldMk cId="1395809155" sldId="319"/>
            <ac:picMk id="3" creationId="{00000000-0000-0000-0000-000000000000}"/>
          </ac:picMkLst>
        </pc:picChg>
      </pc:sldChg>
      <pc:sldChg chg="addSp delSp modSp mod">
        <pc:chgData name="Maja Pepper" userId="250fe385-cf81-442d-b2de-c2973184289f" providerId="ADAL" clId="{FF641C67-2375-40E4-9B83-CBDFD730F5BD}" dt="2021-02-25T18:16:20.228" v="279" actId="14100"/>
        <pc:sldMkLst>
          <pc:docMk/>
          <pc:sldMk cId="2005036255" sldId="321"/>
        </pc:sldMkLst>
        <pc:spChg chg="mod">
          <ac:chgData name="Maja Pepper" userId="250fe385-cf81-442d-b2de-c2973184289f" providerId="ADAL" clId="{FF641C67-2375-40E4-9B83-CBDFD730F5BD}" dt="2021-02-25T18:14:12.821" v="272" actId="20577"/>
          <ac:spMkLst>
            <pc:docMk/>
            <pc:sldMk cId="2005036255" sldId="321"/>
            <ac:spMk id="2" creationId="{00000000-0000-0000-0000-000000000000}"/>
          </ac:spMkLst>
        </pc:spChg>
        <pc:spChg chg="add del mod">
          <ac:chgData name="Maja Pepper" userId="250fe385-cf81-442d-b2de-c2973184289f" providerId="ADAL" clId="{FF641C67-2375-40E4-9B83-CBDFD730F5BD}" dt="2021-02-25T18:15:50.760" v="275"/>
          <ac:spMkLst>
            <pc:docMk/>
            <pc:sldMk cId="2005036255" sldId="321"/>
            <ac:spMk id="4" creationId="{5C539E23-A815-457F-94D6-AC48FA5856AA}"/>
          </ac:spMkLst>
        </pc:spChg>
        <pc:graphicFrameChg chg="del">
          <ac:chgData name="Maja Pepper" userId="250fe385-cf81-442d-b2de-c2973184289f" providerId="ADAL" clId="{FF641C67-2375-40E4-9B83-CBDFD730F5BD}" dt="2021-02-25T18:14:17.252" v="273" actId="478"/>
          <ac:graphicFrameMkLst>
            <pc:docMk/>
            <pc:sldMk cId="2005036255" sldId="321"/>
            <ac:graphicFrameMk id="6" creationId="{C1C1591F-835E-4E24-B5EF-F47B792749E3}"/>
          </ac:graphicFrameMkLst>
        </pc:graphicFrameChg>
        <pc:graphicFrameChg chg="add mod">
          <ac:chgData name="Maja Pepper" userId="250fe385-cf81-442d-b2de-c2973184289f" providerId="ADAL" clId="{FF641C67-2375-40E4-9B83-CBDFD730F5BD}" dt="2021-02-25T18:16:20.228" v="279" actId="14100"/>
          <ac:graphicFrameMkLst>
            <pc:docMk/>
            <pc:sldMk cId="2005036255" sldId="321"/>
            <ac:graphicFrameMk id="7" creationId="{8F5CA9C0-DD52-40E3-914C-C97974E2603B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655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655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3E36B05-E60A-4E63-A9EC-2035A5CAFD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5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F24BB-A878-49D9-8B97-618E5DB30A11}" type="datetimeFigureOut">
              <a:rPr lang="en-US" smtClean="0"/>
              <a:pPr/>
              <a:t>11/7/2023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728663"/>
            <a:ext cx="4857750" cy="3643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14863"/>
            <a:ext cx="5486400" cy="437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2655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2655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04521-2DCF-4D85-BEEE-D6E49D90C7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45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C3B63A-3594-4F5F-8B10-4F9E4009E97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445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C3B63A-3594-4F5F-8B10-4F9E4009E972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0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C3B63A-3594-4F5F-8B10-4F9E4009E972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3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C3B63A-3594-4F5F-8B10-4F9E4009E972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5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A475706-C791-46BA-9004-3270C4D2DDB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2C3A-5F1A-4A01-AE78-2507D61228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DA269-50C6-4342-97D1-397D259112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E3982A-9502-4D38-9290-D0DB78D563A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18A614-0521-4D32-BC4A-3BDA8BD0010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8C2FC6-0B94-49EA-82BE-2AAAC2DD8A1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A475706-C791-46BA-9004-3270C4D2DDB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C5401-0B59-4090-9C1C-657670BC6D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D7DAB-DBF5-4ED8-BFA6-292291BDC3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6884E-A709-4517-A9DF-762F8DCA2A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536F8-CCD4-44E1-BD85-60C9D28AEC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C5401-0B59-4090-9C1C-657670BC6D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4A17-7B4F-402C-9682-389A5BA242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BA739-70AC-4439-9CC0-1D1AF274117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0C9B0-37AA-4EFB-81DA-51A0D58D123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4F73E-E5B5-4AA3-81F0-43AC57856F4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2C3A-5F1A-4A01-AE78-2507D61228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DA269-50C6-4342-97D1-397D259112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E3982A-9502-4D38-9290-D0DB78D563A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18A614-0521-4D32-BC4A-3BDA8BD0010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8C2FC6-0B94-49EA-82BE-2AAAC2DD8A1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D7DAB-DBF5-4ED8-BFA6-292291BDC3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6884E-A709-4517-A9DF-762F8DCA2A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536F8-CCD4-44E1-BD85-60C9D28AEC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4A17-7B4F-402C-9682-389A5BA242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BA739-70AC-4439-9CC0-1D1AF274117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0C9B0-37AA-4EFB-81DA-51A0D58D123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4F73E-E5B5-4AA3-81F0-43AC57856F4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CD4F265D-1AD4-49B0-A455-C2D18DA2F597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CD4F265D-1AD4-49B0-A455-C2D18DA2F597}" type="slidenum">
              <a:rPr lang="en-GB"/>
              <a:pPr/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87413"/>
          </a:xfrm>
        </p:spPr>
        <p:txBody>
          <a:bodyPr/>
          <a:lstStyle/>
          <a:p>
            <a:r>
              <a:rPr lang="en-GB" dirty="0">
                <a:solidFill>
                  <a:schemeClr val="folHlink"/>
                </a:solidFill>
              </a:rPr>
              <a:t>AFT Biologist’s Report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661025"/>
            <a:ext cx="8229600" cy="10080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3600" dirty="0"/>
              <a:t>AFT AGM Nov, 2023</a:t>
            </a:r>
            <a:endParaRPr lang="en-US" dirty="0"/>
          </a:p>
        </p:txBody>
      </p:sp>
      <p:pic>
        <p:nvPicPr>
          <p:cNvPr id="39942" name="Picture 6" descr="AFTlogo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84313"/>
            <a:ext cx="6480175" cy="3981450"/>
          </a:xfrm>
          <a:noFill/>
          <a:ln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2701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Habitat Improvement </a:t>
            </a:r>
            <a:r>
              <a:rPr lang="en-GB" sz="3600" dirty="0"/>
              <a:t>– </a:t>
            </a:r>
            <a:r>
              <a:rPr lang="en-GB" sz="3600" dirty="0">
                <a:solidFill>
                  <a:srgbClr val="FFC000"/>
                </a:solidFill>
              </a:rPr>
              <a:t>River Goil</a:t>
            </a:r>
            <a:endParaRPr lang="en-GB" sz="3600" dirty="0">
              <a:solidFill>
                <a:srgbClr val="FFC000"/>
              </a:solidFill>
              <a:ea typeface="Tahoma"/>
              <a:cs typeface="Tahoma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064B893-7594-0A14-CF10-20F209A6BD0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58182" y="1372266"/>
            <a:ext cx="4029383" cy="5104734"/>
          </a:xfrm>
        </p:spPr>
        <p:txBody>
          <a:bodyPr/>
          <a:lstStyle/>
          <a:p>
            <a:r>
              <a:rPr lang="en-US" sz="2000" dirty="0">
                <a:ea typeface="Tahoma"/>
                <a:cs typeface="Tahoma"/>
              </a:rPr>
              <a:t>6th Year of on-going habitat project </a:t>
            </a:r>
            <a:endParaRPr lang="en-US" dirty="0">
              <a:ea typeface="Tahoma"/>
              <a:cs typeface="Tahoma"/>
            </a:endParaRPr>
          </a:p>
          <a:p>
            <a:r>
              <a:rPr lang="en-US" sz="2000" dirty="0">
                <a:solidFill>
                  <a:srgbClr val="FFC000"/>
                </a:solidFill>
                <a:ea typeface="Tahoma"/>
                <a:cs typeface="Tahoma"/>
              </a:rPr>
              <a:t>Reduce bank erosion &amp; improve bed condition using green bank revetment</a:t>
            </a:r>
            <a:endParaRPr lang="en-US" dirty="0">
              <a:solidFill>
                <a:srgbClr val="FFC000"/>
              </a:solidFill>
              <a:ea typeface="Tahoma"/>
              <a:cs typeface="Tahoma"/>
            </a:endParaRPr>
          </a:p>
          <a:p>
            <a:r>
              <a:rPr lang="en-US" sz="2000" dirty="0">
                <a:ea typeface="Tahoma"/>
                <a:cs typeface="Tahoma"/>
              </a:rPr>
              <a:t>Increase riparian vegetation by fencing &amp; tree planting</a:t>
            </a:r>
            <a:endParaRPr lang="en-US" dirty="0">
              <a:ea typeface="Tahoma"/>
              <a:cs typeface="Tahoma"/>
            </a:endParaRP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ea typeface="Tahoma"/>
                <a:cs typeface="Tahoma"/>
              </a:rPr>
              <a:t>£10K+ funding from Lomond &amp; Trossachs National Park 2023-24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FFC000"/>
                </a:solidFill>
                <a:ea typeface="Tahoma"/>
                <a:cs typeface="Tahoma"/>
              </a:rPr>
              <a:t>Loch Goil Community Trust volunteers</a:t>
            </a:r>
          </a:p>
          <a:p>
            <a:r>
              <a:rPr lang="en-US" sz="2000" dirty="0">
                <a:ea typeface="Tahoma"/>
                <a:cs typeface="Tahoma"/>
              </a:rPr>
              <a:t>Tracked digger &amp; dumper to increase productivity &amp; reduce manual work</a:t>
            </a:r>
          </a:p>
          <a:p>
            <a:endParaRPr lang="en-US" sz="2000" dirty="0">
              <a:ea typeface="Tahoma"/>
              <a:cs typeface="Tahoma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DB707D9-546A-497F-1976-859410982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67" y="1106079"/>
            <a:ext cx="4130772" cy="20183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2BFB4E3E-2B0D-BB5D-C179-4811D3815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55" y="4470194"/>
            <a:ext cx="2816163" cy="2112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4A4660B-AC84-7312-5427-BD9D17110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097" y="2469490"/>
            <a:ext cx="2816163" cy="2112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052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519164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Habitat Improvement </a:t>
            </a:r>
            <a:r>
              <a:rPr lang="en-GB" sz="3600" dirty="0"/>
              <a:t>– </a:t>
            </a:r>
            <a:r>
              <a:rPr lang="en-GB" sz="3600" dirty="0">
                <a:solidFill>
                  <a:srgbClr val="FFC000"/>
                </a:solidFill>
              </a:rPr>
              <a:t>River Ruel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3301DA2-CC09-515E-7A21-70C2582E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3529"/>
          <a:stretch/>
        </p:blipFill>
        <p:spPr>
          <a:xfrm>
            <a:off x="363365" y="1051727"/>
            <a:ext cx="4129788" cy="222169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662D97-B9AB-8556-527E-A5716F9EFFE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124" y="4221088"/>
            <a:ext cx="3709804" cy="2481230"/>
          </a:xfrm>
          <a:ln w="25400">
            <a:solidFill>
              <a:schemeClr val="tx1"/>
            </a:solidFill>
          </a:ln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13213FA-EFF8-659F-5B9E-7C012B2E463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8200" y="1051727"/>
            <a:ext cx="4038600" cy="3025345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C000"/>
                </a:solidFill>
              </a:rPr>
              <a:t>Combination of GBR &amp; LWD </a:t>
            </a:r>
            <a:r>
              <a:rPr lang="en-US" sz="2000" dirty="0"/>
              <a:t>–reducing fine sediment in the riverbed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C000"/>
                </a:solidFill>
              </a:rPr>
              <a:t>£12+K project in 2023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Wild Fisheries Fund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C000"/>
                </a:solidFill>
              </a:rPr>
              <a:t>River Ruel Improvement Association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Scottish &amp; Southern Energy</a:t>
            </a:r>
          </a:p>
          <a:p>
            <a:pPr>
              <a:lnSpc>
                <a:spcPct val="90000"/>
              </a:lnSpc>
            </a:pPr>
            <a:r>
              <a:rPr lang="en-US" sz="2000" dirty="0" err="1">
                <a:solidFill>
                  <a:srgbClr val="FFC000"/>
                </a:solidFill>
              </a:rPr>
              <a:t>Cruach</a:t>
            </a:r>
            <a:r>
              <a:rPr lang="en-US" sz="2000" dirty="0">
                <a:solidFill>
                  <a:srgbClr val="FFC000"/>
                </a:solidFill>
              </a:rPr>
              <a:t> Wind Farm Trust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219D2-FF94-0275-92B8-3975FFAC4AE7}"/>
              </a:ext>
            </a:extLst>
          </p:cNvPr>
          <p:cNvSpPr txBox="1"/>
          <p:nvPr/>
        </p:nvSpPr>
        <p:spPr>
          <a:xfrm>
            <a:off x="3889194" y="3200400"/>
            <a:ext cx="2054406" cy="149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1829BE9-8A20-A386-99BA-21069743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2833864"/>
            <a:ext cx="3677520" cy="15682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2471F1D-0674-925C-8BF7-5B1EB1CC7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6397" y="3945299"/>
            <a:ext cx="3677520" cy="27581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944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48" y="231262"/>
            <a:ext cx="8238817" cy="643399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Habitat Improvement </a:t>
            </a:r>
            <a:r>
              <a:rPr lang="en-GB" sz="3600" dirty="0"/>
              <a:t>– </a:t>
            </a:r>
            <a:r>
              <a:rPr lang="en-GB" sz="3600" dirty="0">
                <a:solidFill>
                  <a:srgbClr val="FFC000"/>
                </a:solidFill>
              </a:rPr>
              <a:t>River </a:t>
            </a:r>
            <a:r>
              <a:rPr lang="en-GB" sz="3600" dirty="0" err="1">
                <a:solidFill>
                  <a:srgbClr val="FFC000"/>
                </a:solidFill>
              </a:rPr>
              <a:t>Eachaig</a:t>
            </a:r>
            <a:endParaRPr lang="en-GB" sz="3600" dirty="0">
              <a:solidFill>
                <a:srgbClr val="FFC000"/>
              </a:solidFill>
              <a:ea typeface="Tahoma"/>
              <a:cs typeface="Tahoma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1C25D88-5CFC-E6AB-858C-2C3780EEA3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362283"/>
            <a:ext cx="3250704" cy="2858805"/>
          </a:xfrm>
        </p:spPr>
        <p:txBody>
          <a:bodyPr/>
          <a:lstStyle/>
          <a:p>
            <a:r>
              <a:rPr lang="en-US" sz="2000" dirty="0">
                <a:ea typeface="Tahoma"/>
                <a:cs typeface="Tahoma"/>
              </a:rPr>
              <a:t>Bells Pool</a:t>
            </a:r>
            <a:endParaRPr lang="en-US" sz="2000" dirty="0"/>
          </a:p>
          <a:p>
            <a:r>
              <a:rPr lang="en-US" sz="2000" dirty="0">
                <a:solidFill>
                  <a:srgbClr val="FFC000"/>
                </a:solidFill>
                <a:ea typeface="Tahoma"/>
                <a:cs typeface="Tahoma"/>
              </a:rPr>
              <a:t>£11K+ - Wild Fisheries Fund / LLTNP / Eachaig Fishery</a:t>
            </a:r>
            <a:r>
              <a:rPr lang="en-US" sz="2000" dirty="0">
                <a:ea typeface="Tahoma"/>
                <a:cs typeface="Tahoma"/>
              </a:rPr>
              <a:t> </a:t>
            </a:r>
            <a:endParaRPr lang="en-US" sz="2000" dirty="0"/>
          </a:p>
          <a:p>
            <a:r>
              <a:rPr lang="en-US" sz="2000" dirty="0">
                <a:ea typeface="Tahoma"/>
                <a:cs typeface="Tahoma"/>
              </a:rPr>
              <a:t>Green bank revetment</a:t>
            </a:r>
          </a:p>
          <a:p>
            <a:r>
              <a:rPr lang="en-US" sz="2000" dirty="0">
                <a:solidFill>
                  <a:srgbClr val="FFC000"/>
                </a:solidFill>
                <a:ea typeface="Tahoma"/>
                <a:cs typeface="Tahoma"/>
              </a:rPr>
              <a:t>Coarse Woody debris</a:t>
            </a:r>
          </a:p>
          <a:p>
            <a:r>
              <a:rPr lang="en-US" sz="2000" dirty="0">
                <a:ea typeface="Tahoma"/>
                <a:cs typeface="Tahoma"/>
              </a:rPr>
              <a:t>Repairs required!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79D2F75-3AC3-7603-B82E-5F3D0523A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620" y="1033971"/>
            <a:ext cx="3149956" cy="23624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1988516-4A0B-6B3F-4683-940B22130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7937" y="3604443"/>
            <a:ext cx="4110806" cy="30831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93C5162-A648-67D3-964C-FF447A326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942" y="1196752"/>
            <a:ext cx="2322537" cy="309671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E4CF8-28F4-CA83-9775-104A22C71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96" y="4077072"/>
            <a:ext cx="3526656" cy="26449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676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4538"/>
          <a:stretch/>
        </p:blipFill>
        <p:spPr bwMode="auto">
          <a:xfrm>
            <a:off x="251978" y="1300163"/>
            <a:ext cx="3743958" cy="4793133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02395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ASSES 2021-23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036" y="1357313"/>
            <a:ext cx="2784764" cy="4071938"/>
          </a:xfrm>
        </p:spPr>
        <p:txBody>
          <a:bodyPr wrap="square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950" dirty="0">
                <a:solidFill>
                  <a:srgbClr val="FFC000"/>
                </a:solidFill>
              </a:rPr>
              <a:t>Adult Salmon Scale Sampling 2023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3rd year of MSS Project 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July-September 2023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River Awe - 9 adult salmon sampled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RVD / RSD evident in some fish 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River Etive - adult salmon also sampled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Report expected early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1AB52-6AB8-DBAF-8A26-C2B0C20A88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b="1486"/>
          <a:stretch/>
        </p:blipFill>
        <p:spPr bwMode="auto">
          <a:xfrm>
            <a:off x="3529012" y="1782040"/>
            <a:ext cx="1950893" cy="2327564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26A09-56CA-04F0-A98C-11F0E5E31D6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3" r="21013"/>
          <a:stretch/>
        </p:blipFill>
        <p:spPr bwMode="auto">
          <a:xfrm>
            <a:off x="3426677" y="4310929"/>
            <a:ext cx="2413291" cy="2236643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5072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r="9668"/>
          <a:stretch/>
        </p:blipFill>
        <p:spPr bwMode="auto">
          <a:xfrm>
            <a:off x="179239" y="1052079"/>
            <a:ext cx="2927640" cy="3787487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454"/>
            <a:ext cx="8229600" cy="793602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ASSES 2021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2036" y="1357313"/>
            <a:ext cx="2784764" cy="2327564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950" dirty="0">
                <a:solidFill>
                  <a:srgbClr val="FFC000"/>
                </a:solidFill>
              </a:rPr>
              <a:t>Adult Salmon Scale Sampling – Example 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Freshwater age – 2 years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Sea age – 1 year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Seal damage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RVD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1AB52-6AB8-DBAF-8A26-C2B0C20A88E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212"/>
          <a:stretch/>
        </p:blipFill>
        <p:spPr bwMode="auto">
          <a:xfrm>
            <a:off x="3349300" y="1155123"/>
            <a:ext cx="2302820" cy="2818535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062B98-8CEF-FDB1-5FDB-E8D1485B29F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3468"/>
          <a:stretch/>
        </p:blipFill>
        <p:spPr bwMode="auto">
          <a:xfrm>
            <a:off x="212807" y="4361585"/>
            <a:ext cx="3626426" cy="2114549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231C8A-188D-7B3D-DCF4-72ACB338148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b="269"/>
          <a:stretch/>
        </p:blipFill>
        <p:spPr bwMode="auto">
          <a:xfrm>
            <a:off x="3780552" y="3973659"/>
            <a:ext cx="3048434" cy="2052206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088FAA-471D-E344-1D80-F022FB3FAC6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" r="8268"/>
          <a:stretch/>
        </p:blipFill>
        <p:spPr bwMode="auto">
          <a:xfrm>
            <a:off x="6524909" y="4645084"/>
            <a:ext cx="2393807" cy="1880755"/>
          </a:xfrm>
          <a:prstGeom prst="rect">
            <a:avLst/>
          </a:prstGeom>
          <a:solidFill>
            <a:schemeClr val="tx1"/>
          </a:solidFill>
          <a:ln w="444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734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63B111-7AB5-7C29-4C32-6819930A0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60" y="4625798"/>
            <a:ext cx="3097588" cy="17404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945FC9-0E4D-746E-E352-ACF225B33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084" y="188640"/>
            <a:ext cx="2181134" cy="3108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1403F-3448-5294-12FF-8E6F9A4A3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77" y="908720"/>
            <a:ext cx="3097588" cy="34051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9"/>
            <a:ext cx="5029200" cy="648071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GB" sz="3100" dirty="0">
                <a:solidFill>
                  <a:srgbClr val="FFC000"/>
                </a:solidFill>
              </a:rPr>
            </a:br>
            <a:r>
              <a:rPr lang="en-GB" sz="3100" dirty="0">
                <a:solidFill>
                  <a:srgbClr val="FFC000"/>
                </a:solidFill>
              </a:rPr>
              <a:t>ASSES 2021 Results by Region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4168" y="908720"/>
            <a:ext cx="2827422" cy="5256584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95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GB" sz="1950" baseline="30000" dirty="0">
                <a:solidFill>
                  <a:schemeClr val="tx2">
                    <a:lumMod val="75000"/>
                  </a:schemeClr>
                </a:solidFill>
              </a:rPr>
              <a:t>st</a:t>
            </a:r>
            <a:r>
              <a:rPr lang="en-GB" sz="1950" dirty="0">
                <a:solidFill>
                  <a:schemeClr val="tx2">
                    <a:lumMod val="75000"/>
                  </a:schemeClr>
                </a:solidFill>
              </a:rPr>
              <a:t> of 3-year MD Project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950" dirty="0"/>
              <a:t> </a:t>
            </a:r>
          </a:p>
          <a:p>
            <a:pPr>
              <a:lnSpc>
                <a:spcPct val="90000"/>
              </a:lnSpc>
            </a:pPr>
            <a:r>
              <a:rPr lang="en-GB" sz="1950" dirty="0">
                <a:solidFill>
                  <a:srgbClr val="FFC000"/>
                </a:solidFill>
              </a:rPr>
              <a:t>West Coast Region </a:t>
            </a:r>
            <a:r>
              <a:rPr lang="en-GB" sz="1950" dirty="0"/>
              <a:t>– 95 % 1 sea-winter grilse 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20 %+ 2 sea-winter on east/North coast</a:t>
            </a:r>
          </a:p>
          <a:p>
            <a:pPr marL="0" indent="0">
              <a:lnSpc>
                <a:spcPct val="90000"/>
              </a:lnSpc>
              <a:buNone/>
            </a:pPr>
            <a:endParaRPr lang="en-GB" sz="1950" dirty="0"/>
          </a:p>
          <a:p>
            <a:pPr>
              <a:lnSpc>
                <a:spcPct val="90000"/>
              </a:lnSpc>
            </a:pPr>
            <a:r>
              <a:rPr lang="en-GB" sz="1950" dirty="0">
                <a:solidFill>
                  <a:srgbClr val="FFC000"/>
                </a:solidFill>
              </a:rPr>
              <a:t>West Coast Region </a:t>
            </a:r>
            <a:r>
              <a:rPr lang="en-GB" sz="1950" dirty="0"/>
              <a:t>– 60 % 2-year-old smolts/ 40 % 3-year-old smolts </a:t>
            </a:r>
          </a:p>
          <a:p>
            <a:pPr>
              <a:lnSpc>
                <a:spcPct val="90000"/>
              </a:lnSpc>
            </a:pPr>
            <a:r>
              <a:rPr lang="en-GB" sz="1950" dirty="0"/>
              <a:t>Higher proportion 1-year-old smolts on southern / east rivers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D69942-8265-FBB0-8819-FA96C94DA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613" y="3489235"/>
            <a:ext cx="2827423" cy="3108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268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59768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chemeClr val="tx2">
                    <a:lumMod val="75000"/>
                  </a:schemeClr>
                </a:solidFill>
              </a:rPr>
              <a:t>Salmon Nutrient Project </a:t>
            </a:r>
            <a:r>
              <a:rPr lang="en-GB" sz="3600" dirty="0"/>
              <a:t>– R. Creran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D767FFF-B9BD-E956-99BB-58852F9854E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340768"/>
            <a:ext cx="4038600" cy="2952328"/>
          </a:xfrm>
        </p:spPr>
        <p:txBody>
          <a:bodyPr/>
          <a:lstStyle/>
          <a:p>
            <a:r>
              <a:rPr lang="en-US" sz="2000" dirty="0">
                <a:solidFill>
                  <a:srgbClr val="FFC000"/>
                </a:solidFill>
              </a:rPr>
              <a:t>Experimental stocking of eggs from on-grown wild parr</a:t>
            </a:r>
          </a:p>
          <a:p>
            <a:r>
              <a:rPr lang="en-US" sz="2000" dirty="0"/>
              <a:t>Loss of nutrients due to low adult salmon sea returns </a:t>
            </a:r>
          </a:p>
          <a:p>
            <a:r>
              <a:rPr lang="en-US" sz="2000" dirty="0">
                <a:solidFill>
                  <a:srgbClr val="FFC000"/>
                </a:solidFill>
              </a:rPr>
              <a:t>Feeding of marine pellets</a:t>
            </a:r>
          </a:p>
          <a:p>
            <a:r>
              <a:rPr lang="en-US" sz="2000" dirty="0"/>
              <a:t>Fed &amp; unfed control sites</a:t>
            </a:r>
          </a:p>
          <a:p>
            <a:r>
              <a:rPr lang="en-US" sz="2000" dirty="0">
                <a:solidFill>
                  <a:srgbClr val="FFC000"/>
                </a:solidFill>
              </a:rPr>
              <a:t>Electrofishing surveys of fish density / condition</a:t>
            </a:r>
          </a:p>
          <a:p>
            <a:r>
              <a:rPr lang="en-US" sz="2000" dirty="0">
                <a:solidFill>
                  <a:srgbClr val="FFC000"/>
                </a:solidFill>
              </a:rPr>
              <a:t>RCIA, AFT &amp; Glasgow Uni.</a:t>
            </a:r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2AE62-9E84-31DF-70DC-AF0671DE4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6724"/>
          <a:stretch/>
        </p:blipFill>
        <p:spPr>
          <a:xfrm>
            <a:off x="4648200" y="1340768"/>
            <a:ext cx="4038600" cy="26216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250E3-C190-2B97-8E4A-3113CC57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3" b="12833"/>
          <a:stretch/>
        </p:blipFill>
        <p:spPr>
          <a:xfrm>
            <a:off x="4648200" y="4114800"/>
            <a:ext cx="4038600" cy="1981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258FFE-452A-63E0-6F7F-609C8320F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6724"/>
          <a:stretch/>
        </p:blipFill>
        <p:spPr>
          <a:xfrm>
            <a:off x="484984" y="4496454"/>
            <a:ext cx="3438944" cy="22323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92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3466728" cy="815752"/>
          </a:xfrm>
        </p:spPr>
        <p:txBody>
          <a:bodyPr wrap="square" anchor="ctr">
            <a:norm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NEPS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2597-217F-45BA-9850-7C25B754A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3466728" cy="2664296"/>
          </a:xfrm>
        </p:spPr>
        <p:txBody>
          <a:bodyPr wrap="square" anchor="t">
            <a:normAutofit/>
          </a:bodyPr>
          <a:lstStyle/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</a:rPr>
              <a:t>30 randomly selected sites throughout Argyll &amp; Isles</a:t>
            </a:r>
            <a:endParaRPr lang="en-US" sz="2000" dirty="0"/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FFC000"/>
                </a:solidFill>
                <a:effectLst/>
              </a:rPr>
              <a:t>Inform Salmon conservation Limits 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</a:rPr>
              <a:t>Provide estimate of fish  density against benchmark</a:t>
            </a:r>
            <a:endParaRPr lang="en-GB" sz="2000" dirty="0">
              <a:solidFill>
                <a:srgbClr val="FFC000"/>
              </a:solidFill>
              <a:effectLst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en-GB" sz="2400" dirty="0">
              <a:effectLst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2FB306-1600-FFAA-F26A-C0EFCB9712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3376" y="308653"/>
            <a:ext cx="4680520" cy="6240693"/>
          </a:xfrm>
          <a:ln w="38100">
            <a:solidFill>
              <a:schemeClr val="tx1"/>
            </a:solidFill>
          </a:ln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BB18AC-C2A2-511D-2E7A-1CFA51F8D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667" y="3861048"/>
            <a:ext cx="3757265" cy="28179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5644C1-66D4-C539-4DBD-D4461B455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23125" y="5085184"/>
            <a:ext cx="1872208" cy="1593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323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81000"/>
            <a:ext cx="3898776" cy="887760"/>
          </a:xfrm>
        </p:spPr>
        <p:txBody>
          <a:bodyPr wrap="square" anchor="ctr">
            <a:normAutofit/>
          </a:bodyPr>
          <a:lstStyle/>
          <a:p>
            <a:r>
              <a:rPr lang="en-GB" sz="2800" dirty="0">
                <a:solidFill>
                  <a:schemeClr val="tx2">
                    <a:lumMod val="75000"/>
                  </a:schemeClr>
                </a:solidFill>
              </a:rPr>
              <a:t>Commercial 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2597-217F-45BA-9850-7C25B754A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81000"/>
            <a:ext cx="3610744" cy="6144344"/>
          </a:xfrm>
        </p:spPr>
        <p:txBody>
          <a:bodyPr wrap="square" anchor="t">
            <a:normAutofit fontScale="85000" lnSpcReduction="20000"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</a:rPr>
              <a:t>Fish Habitat Surveys -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Cour Hydro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Corarsik Hydro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River Forsa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Machrie Water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River Massan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Carraigh Geal Wind Farm</a:t>
            </a:r>
          </a:p>
          <a:p>
            <a:pPr marL="0" indent="0">
              <a:buNone/>
            </a:pPr>
            <a:endParaRPr lang="en-GB" sz="2000" dirty="0">
              <a:solidFill>
                <a:srgbClr val="FFC000"/>
              </a:solidFill>
              <a:effectLst/>
            </a:endParaRPr>
          </a:p>
          <a:p>
            <a:pPr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</a:rPr>
              <a:t>Electrofishing surveys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Barachander wind Farm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Cruach wind Farm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A83 Fish Rescue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Glen Etive Hydro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Carraigh Geal wind Farm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Carradale Water EMP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Sound of Shuna EMP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2000" dirty="0">
                <a:solidFill>
                  <a:srgbClr val="FFC000"/>
                </a:solidFill>
                <a:effectLst/>
              </a:rPr>
              <a:t>Glenan Fish Survey</a:t>
            </a:r>
          </a:p>
          <a:p>
            <a:pPr>
              <a:spcAft>
                <a:spcPts val="800"/>
              </a:spcAft>
            </a:pPr>
            <a:r>
              <a:rPr lang="en-GB" sz="2600" dirty="0">
                <a:effectLst/>
              </a:rPr>
              <a:t>Marine surveys (EMPs)</a:t>
            </a:r>
          </a:p>
          <a:p>
            <a:pPr marL="0" indent="0">
              <a:spcAft>
                <a:spcPts val="800"/>
              </a:spcAft>
              <a:buNone/>
            </a:pPr>
            <a:endParaRPr lang="en-GB" sz="2000" dirty="0">
              <a:effectLst/>
            </a:endParaRPr>
          </a:p>
          <a:p>
            <a:pPr marL="0" indent="0">
              <a:spcAft>
                <a:spcPts val="800"/>
              </a:spcAft>
              <a:buNone/>
            </a:pPr>
            <a:endParaRPr lang="en-GB" sz="2000" dirty="0">
              <a:effectLst/>
            </a:endParaRPr>
          </a:p>
          <a:p>
            <a:pPr marL="0" indent="0">
              <a:spcAft>
                <a:spcPts val="800"/>
              </a:spcAft>
              <a:buNone/>
            </a:pPr>
            <a:endParaRPr lang="en-GB" sz="2000" dirty="0">
              <a:solidFill>
                <a:srgbClr val="FFC000"/>
              </a:solidFill>
              <a:effectLst/>
            </a:endParaRP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3114022F-4673-F006-6074-A682FB517A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8760"/>
            <a:ext cx="4595646" cy="3445770"/>
          </a:xfr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66542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7"/>
            <a:ext cx="8478982" cy="696435"/>
          </a:xfrm>
        </p:spPr>
        <p:txBody>
          <a:bodyPr/>
          <a:lstStyle/>
          <a:p>
            <a:br>
              <a:rPr lang="en-GB" dirty="0">
                <a:solidFill>
                  <a:srgbClr val="FFC000"/>
                </a:solidFill>
              </a:rPr>
            </a:br>
            <a:r>
              <a:rPr lang="en-GB" dirty="0">
                <a:solidFill>
                  <a:srgbClr val="FFC000"/>
                </a:solidFill>
              </a:rPr>
              <a:t>Sea lice / Sea trout Monitoring</a:t>
            </a:r>
            <a:br>
              <a:rPr lang="en-GB" dirty="0">
                <a:solidFill>
                  <a:srgbClr val="FFC000"/>
                </a:solidFill>
              </a:rPr>
            </a:b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0554" y="1484784"/>
            <a:ext cx="2641432" cy="4680520"/>
          </a:xfrm>
        </p:spPr>
        <p:txBody>
          <a:bodyPr/>
          <a:lstStyle/>
          <a:p>
            <a:pPr marL="0" indent="0">
              <a:buNone/>
            </a:pPr>
            <a:r>
              <a:rPr lang="en-GB" sz="2100" dirty="0">
                <a:solidFill>
                  <a:srgbClr val="FFC000"/>
                </a:solidFill>
              </a:rPr>
              <a:t>11 locations:</a:t>
            </a:r>
          </a:p>
          <a:p>
            <a:pPr marL="0" indent="0">
              <a:buNone/>
            </a:pPr>
            <a:endParaRPr lang="en-GB" sz="2100" dirty="0">
              <a:solidFill>
                <a:srgbClr val="FFC000"/>
              </a:solidFill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sz="1800" dirty="0">
                <a:effectLst/>
              </a:rPr>
              <a:t>Lower Loch Linnhe EMP 3 sites (SSF / FMS)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1800" dirty="0">
                <a:solidFill>
                  <a:srgbClr val="FFC000"/>
                </a:solidFill>
                <a:effectLst/>
              </a:rPr>
              <a:t>Sound of Shuna EMP 1 site (Mowi / Kames)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1800" dirty="0">
                <a:effectLst/>
              </a:rPr>
              <a:t>Loch Fyne / W. Mull / W. Arran / Gigha / Ardyne (5 EMP sites BFS)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1800" dirty="0">
                <a:solidFill>
                  <a:srgbClr val="FFC000"/>
                </a:solidFill>
                <a:effectLst/>
              </a:rPr>
              <a:t>Carradale EMP (Mowi)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GB" sz="1800" dirty="0">
                <a:effectLst/>
              </a:rPr>
              <a:t>Loch Riddon (FMS) </a:t>
            </a:r>
          </a:p>
          <a:p>
            <a:endParaRPr lang="en-GB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CA3FF5-7190-0B8B-12AA-50B83AF994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3167" y="3942596"/>
            <a:ext cx="2758032" cy="1767016"/>
          </a:xfrm>
          <a:ln w="38100">
            <a:solidFill>
              <a:schemeClr val="tx1"/>
            </a:solidFill>
          </a:ln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551E37B7-7C80-9E52-E554-832F6C6B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3474" y="1917840"/>
            <a:ext cx="2873327" cy="383110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395AC162-C42F-9678-A5F4-45710B92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1987" y="1917840"/>
            <a:ext cx="2660393" cy="19155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710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BD3D-4540-4005-9E58-AC096372E4C8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685800" y="260648"/>
            <a:ext cx="7772400" cy="1152128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AFT Activities 2023-24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70AD7-24C0-42FE-A169-FA7429FC348F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323528" y="1412776"/>
            <a:ext cx="8424936" cy="4680520"/>
          </a:xfrm>
        </p:spPr>
        <p:txBody>
          <a:bodyPr/>
          <a:lstStyle/>
          <a:p>
            <a:pPr marL="34290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West Coast Salmon Smolt Tracking Project </a:t>
            </a:r>
            <a:r>
              <a:rPr lang="en-GB" sz="2400" i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(SG, SS, AST &amp; FMS)</a:t>
            </a:r>
            <a:endParaRPr lang="en-GB" sz="2400" dirty="0">
              <a:solidFill>
                <a:schemeClr val="bg2">
                  <a:lumMod val="20000"/>
                  <a:lumOff val="8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Awe Barrage Smolt Tracking Pilot Study </a:t>
            </a:r>
            <a:r>
              <a:rPr lang="en-GB" sz="2400" i="1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(ADRIA/SSE)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River Habitat Improvement Works </a:t>
            </a:r>
            <a:r>
              <a:rPr lang="en-GB" sz="2400" i="1" dirty="0">
                <a:solidFill>
                  <a:srgbClr val="92D05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(Project funding)</a:t>
            </a: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Informing</a:t>
            </a:r>
            <a:r>
              <a:rPr lang="en-GB" sz="2400" i="1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400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Salmon Conservation Limits: </a:t>
            </a:r>
            <a:r>
              <a:rPr lang="en-GB" sz="2400" i="1" dirty="0">
                <a:solidFill>
                  <a:srgbClr val="FFC000"/>
                </a:solidFill>
                <a:effectLst/>
                <a:latin typeface="+mj-lt"/>
                <a:ea typeface="Calibri" panose="020F0502020204030204" pitchFamily="34" charset="0"/>
                <a:cs typeface="Times New Roman"/>
              </a:rPr>
              <a:t>ASSES  / NEPS / FMPs - (MD &amp; FMS)</a:t>
            </a:r>
            <a:endParaRPr lang="en-GB" sz="2400" i="1" dirty="0">
              <a:solidFill>
                <a:srgbClr val="92D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Monitoring sea lice burdens of Sea trout </a:t>
            </a:r>
            <a:r>
              <a:rPr lang="en-GB" sz="2400" i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(EMPs &amp; FMS)</a:t>
            </a:r>
            <a:endParaRPr lang="en-GB" sz="2400" i="1" dirty="0">
              <a:solidFill>
                <a:srgbClr val="92D05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Surveys undertaken to inform development projects &amp; Fishery Management </a:t>
            </a:r>
            <a:r>
              <a:rPr lang="en-GB" sz="2400" i="1" dirty="0">
                <a:solidFill>
                  <a:schemeClr val="tx2">
                    <a:lumMod val="7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(Commercial contracts) 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Consultation &amp; Representation </a:t>
            </a:r>
            <a:r>
              <a:rPr lang="en-GB" sz="2400" i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(AFT &amp; Argyll DSFB)  </a:t>
            </a:r>
            <a:endParaRPr lang="en-GB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08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87413"/>
          </a:xfrm>
        </p:spPr>
        <p:txBody>
          <a:bodyPr/>
          <a:lstStyle/>
          <a:p>
            <a:r>
              <a:rPr lang="en-GB" dirty="0">
                <a:solidFill>
                  <a:schemeClr val="folHlink"/>
                </a:solidFill>
              </a:rPr>
              <a:t>Thank you for your support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661025"/>
            <a:ext cx="8229600" cy="10080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sz="3600" dirty="0"/>
              <a:t>info@argyllfisheriestrust.co.uk</a:t>
            </a:r>
          </a:p>
        </p:txBody>
      </p:sp>
      <p:pic>
        <p:nvPicPr>
          <p:cNvPr id="39942" name="Picture 6" descr="AFTlogoHigh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84313"/>
            <a:ext cx="6480175" cy="398145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3744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 dirty="0">
                <a:solidFill>
                  <a:schemeClr val="tx2">
                    <a:lumMod val="75000"/>
                  </a:schemeClr>
                </a:solidFill>
              </a:rPr>
              <a:t>West Coast Salmon Smolt Tracking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457200" y="1628800"/>
            <a:ext cx="4038600" cy="4680520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sz="1800" dirty="0">
                <a:solidFill>
                  <a:srgbClr val="FFFF00"/>
                </a:solidFill>
              </a:rPr>
              <a:t>Identify inshore marine routes &amp; timing of salmon smolt migration</a:t>
            </a:r>
          </a:p>
          <a:p>
            <a:pPr>
              <a:lnSpc>
                <a:spcPct val="90000"/>
              </a:lnSpc>
            </a:pPr>
            <a:endParaRPr lang="en-GB" sz="1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rgbClr val="92D050"/>
                </a:solidFill>
              </a:rPr>
              <a:t>Inform policy on marine development of aquaculture &amp; renewable energy projects</a:t>
            </a:r>
          </a:p>
          <a:p>
            <a:pPr>
              <a:lnSpc>
                <a:spcPct val="90000"/>
              </a:lnSpc>
            </a:pPr>
            <a:endParaRPr lang="en-GB" sz="1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/>
              <a:t>AST, SG, SS &amp; FMS Funded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2023 – 3rd of 3-year project  (April &amp; May)</a:t>
            </a:r>
          </a:p>
          <a:p>
            <a:pPr>
              <a:lnSpc>
                <a:spcPct val="90000"/>
              </a:lnSpc>
            </a:pPr>
            <a:endParaRPr lang="en-GB" sz="1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rgbClr val="FFFF00"/>
                </a:solidFill>
              </a:rPr>
              <a:t>900+ smolts tagged per year across the west coast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rgbClr val="92D050"/>
                </a:solidFill>
              </a:rPr>
              <a:t>666 Argyll Smolts &gt;130mm tagged &amp; released 2021-23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</a:pP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Receivers deployed at river mouth &amp; throughout west coast </a:t>
            </a:r>
          </a:p>
          <a:p>
            <a:pPr>
              <a:lnSpc>
                <a:spcPct val="90000"/>
              </a:lnSpc>
            </a:pPr>
            <a:endParaRPr lang="en-GB" sz="1500" dirty="0"/>
          </a:p>
          <a:p>
            <a:pPr marL="0" indent="0">
              <a:lnSpc>
                <a:spcPct val="90000"/>
              </a:lnSpc>
              <a:buNone/>
            </a:pPr>
            <a:endParaRPr lang="en-GB" sz="1500" dirty="0"/>
          </a:p>
          <a:p>
            <a:pPr marL="0" indent="0">
              <a:lnSpc>
                <a:spcPct val="90000"/>
              </a:lnSpc>
              <a:buNone/>
            </a:pPr>
            <a:endParaRPr lang="en-GB" sz="15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9A0D656-BBCC-39D9-2CC3-D6494A46593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9" b="15868"/>
          <a:stretch/>
        </p:blipFill>
        <p:spPr bwMode="auto">
          <a:xfrm>
            <a:off x="4648230" y="1981200"/>
            <a:ext cx="4038540" cy="19812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2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7D985F-7944-DCCF-374C-EC44E320EA6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" r="5" b="28558"/>
          <a:stretch/>
        </p:blipFill>
        <p:spPr>
          <a:xfrm>
            <a:off x="4649233" y="4114800"/>
            <a:ext cx="4036533" cy="1981200"/>
          </a:xfrm>
          <a:prstGeom prst="rect">
            <a:avLst/>
          </a:prstGeom>
          <a:noFill/>
          <a:ln w="539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3822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691DD75-4461-5978-9127-E78CA388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4" y="236762"/>
            <a:ext cx="6656275" cy="648072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West Coast Salmon Tracking Project 2021-23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97145-8483-479A-ADFD-AF99A7E0927B}"/>
              </a:ext>
            </a:extLst>
          </p:cNvPr>
          <p:cNvSpPr txBox="1"/>
          <p:nvPr/>
        </p:nvSpPr>
        <p:spPr bwMode="auto">
          <a:xfrm>
            <a:off x="457200" y="1435100"/>
            <a:ext cx="2818655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Awe &amp; Etive catchments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2021 – 200 smolts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2022 – 226 smolts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Awe &amp; Fyne catchments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2023 – 240 smolts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Changes in Receiver Array with emphasis on Sound of Mull &amp; Firth of Lorn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Time spent in migration important to new Sea Lice Framework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Future studies to be  developed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05056F-4BF8-2D17-BC4B-EF0EDE00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55" y="1268760"/>
            <a:ext cx="5646377" cy="38984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433167D-C2E7-05DE-0D20-33259865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482" y="5010866"/>
            <a:ext cx="2891078" cy="17305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8470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4625"/>
            <a:ext cx="8248909" cy="998191"/>
          </a:xfrm>
        </p:spPr>
        <p:txBody>
          <a:bodyPr/>
          <a:lstStyle/>
          <a:p>
            <a:r>
              <a:rPr lang="en-GB" sz="2800" dirty="0">
                <a:solidFill>
                  <a:schemeClr val="tx2">
                    <a:lumMod val="90000"/>
                  </a:schemeClr>
                </a:solidFill>
              </a:rPr>
              <a:t>River Awe downstream fish migration </a:t>
            </a:r>
            <a:br>
              <a:rPr lang="en-GB" sz="2400" dirty="0">
                <a:ea typeface="Tahoma"/>
                <a:cs typeface="Tahoma"/>
              </a:rPr>
            </a:br>
            <a:r>
              <a:rPr lang="en-GB" sz="2400" dirty="0">
                <a:solidFill>
                  <a:srgbClr val="FFC000"/>
                </a:solidFill>
              </a:rPr>
              <a:t>- Pilot Acoustic tracking Study 2022-23</a:t>
            </a:r>
            <a:endParaRPr lang="en-GB" sz="2400" dirty="0">
              <a:solidFill>
                <a:srgbClr val="FFC000"/>
              </a:solidFill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285719"/>
            <a:ext cx="3966687" cy="535765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FFC000"/>
                </a:solidFill>
              </a:rPr>
              <a:t>Identify issues for downstream migration in relation to</a:t>
            </a:r>
            <a:r>
              <a:rPr lang="en-GB" dirty="0">
                <a:solidFill>
                  <a:srgbClr val="FFC000"/>
                </a:solidFill>
                <a:ea typeface="+mn-lt"/>
                <a:cs typeface="+mn-lt"/>
              </a:rPr>
              <a:t> hydroelectric generation at </a:t>
            </a:r>
            <a:r>
              <a:rPr lang="en-GB" dirty="0" err="1">
                <a:solidFill>
                  <a:srgbClr val="FFC000"/>
                </a:solidFill>
                <a:ea typeface="+mn-lt"/>
                <a:cs typeface="+mn-lt"/>
              </a:rPr>
              <a:t>Inverawe</a:t>
            </a:r>
            <a:endParaRPr lang="en-GB" dirty="0">
              <a:solidFill>
                <a:srgbClr val="FFC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GB" dirty="0">
              <a:solidFill>
                <a:srgbClr val="FFC000"/>
              </a:solidFill>
              <a:ea typeface="Tahoma"/>
              <a:cs typeface="Tahoma"/>
            </a:endParaRPr>
          </a:p>
          <a:p>
            <a:r>
              <a:rPr lang="en-GB" dirty="0"/>
              <a:t>26 smolts tagged &amp; released upstream of barrage in 2022</a:t>
            </a:r>
            <a:endParaRPr lang="en-GB" dirty="0">
              <a:ea typeface="Tahoma"/>
              <a:cs typeface="Tahoma"/>
            </a:endParaRPr>
          </a:p>
          <a:p>
            <a:r>
              <a:rPr lang="en-GB" dirty="0">
                <a:solidFill>
                  <a:schemeClr val="bg2"/>
                </a:solidFill>
                <a:ea typeface="+mn-lt"/>
                <a:cs typeface="+mn-lt"/>
              </a:rPr>
              <a:t>50 smolts tagged &amp; released in 2023</a:t>
            </a:r>
            <a:endParaRPr lang="en-US" dirty="0">
              <a:solidFill>
                <a:schemeClr val="bg2"/>
              </a:solidFill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2023 included 10 % predator tags.</a:t>
            </a:r>
            <a:endParaRPr lang="en-GB" dirty="0"/>
          </a:p>
          <a:p>
            <a:r>
              <a:rPr lang="en-GB" dirty="0">
                <a:solidFill>
                  <a:schemeClr val="bg2"/>
                </a:solidFill>
                <a:ea typeface="+mn-lt"/>
                <a:cs typeface="+mn-lt"/>
              </a:rPr>
              <a:t>7 ferox trout also tagged in 2022-23</a:t>
            </a:r>
          </a:p>
          <a:p>
            <a:r>
              <a:rPr lang="en-GB" dirty="0">
                <a:ea typeface="+mn-lt"/>
                <a:cs typeface="+mn-lt"/>
              </a:rPr>
              <a:t>Currently processing 2023 results</a:t>
            </a:r>
          </a:p>
          <a:p>
            <a:endParaRPr lang="en-GB" dirty="0">
              <a:solidFill>
                <a:schemeClr val="bg2"/>
              </a:solidFill>
              <a:ea typeface="Tahoma"/>
              <a:cs typeface="Tahoma"/>
            </a:endParaRPr>
          </a:p>
        </p:txBody>
      </p:sp>
      <p:pic>
        <p:nvPicPr>
          <p:cNvPr id="5" name="Picture 6" descr="awe barrage 2 annotated.jpg">
            <a:extLst>
              <a:ext uri="{FF2B5EF4-FFF2-40B4-BE49-F238E27FC236}">
                <a16:creationId xmlns:a16="http://schemas.microsoft.com/office/drawing/2014/main" id="{77858703-3F7B-3D3C-B1EB-5C9FE5E8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786" y="1285876"/>
            <a:ext cx="4503308" cy="451045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72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5056F-4BF8-2D17-BC4B-EF0EDE00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880" y="1076796"/>
            <a:ext cx="5507727" cy="39340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1DD75-4461-5978-9127-E78CA388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4" y="236762"/>
            <a:ext cx="8312460" cy="648072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chemeClr val="tx2">
                    <a:lumMod val="75000"/>
                  </a:schemeClr>
                </a:solidFill>
              </a:rPr>
              <a:t>WCST Project – 2022 Inshore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97145-8483-479A-ADFD-AF99A7E0927B}"/>
              </a:ext>
            </a:extLst>
          </p:cNvPr>
          <p:cNvSpPr txBox="1"/>
          <p:nvPr/>
        </p:nvSpPr>
        <p:spPr bwMode="auto">
          <a:xfrm>
            <a:off x="144393" y="1435100"/>
            <a:ext cx="3347487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Leaving the river (detected)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Orchy DSB -  79 % (4.3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Orchy USB – 35 % (8.2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Etive – 90 % (3.0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During night hours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Leaving Loch Etive (detected)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Orchy DSB – 74 % (4.4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Orchy USB – 23 % (6.2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Etive -  80 % (6.9 days)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During night &amp; daylight hours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433167D-C2E7-05DE-0D20-33259865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60" y="4890737"/>
            <a:ext cx="2891078" cy="17305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3712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5056F-4BF8-2D17-BC4B-EF0EDE00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04" y="138866"/>
            <a:ext cx="4556978" cy="64441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1DD75-4461-5978-9127-E78CA388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4" y="236762"/>
            <a:ext cx="3847964" cy="648072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rgbClr val="FFC000"/>
                </a:solidFill>
              </a:rPr>
              <a:t>WCST Project – 2022 Orchy Marine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97145-8483-479A-ADFD-AF99A7E0927B}"/>
              </a:ext>
            </a:extLst>
          </p:cNvPr>
          <p:cNvSpPr txBox="1"/>
          <p:nvPr/>
        </p:nvSpPr>
        <p:spPr bwMode="auto">
          <a:xfrm>
            <a:off x="240762" y="1052736"/>
            <a:ext cx="3347487" cy="505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DSB Orchy (123 tags)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Marine -  65 % (80 smolts)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Sound of Mull – 12 % (15)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Coll – Rum – 3.3 % (4)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Firth of Lorn – 53 % (65)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Jura – Colonsay – 1.6 % (2)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Colonsay – Mull – 51 % (63)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Islay – Malin – 0.8 % (1)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USB Orchy (26 tags)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Marine -  15 % (4 smolts)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Sound of Mull – 3.9 % (1)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Loch Linnhe – 3.9 % (1)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Firth of Lorn – 11.5 % (3)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Colonsay – Mull – 7.7 % (2)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52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5056F-4BF8-2D17-BC4B-EF0EDE007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04" y="138866"/>
            <a:ext cx="4556978" cy="64441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1DD75-4461-5978-9127-E78CA388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04" y="236762"/>
            <a:ext cx="3847964" cy="648072"/>
          </a:xfrm>
        </p:spPr>
        <p:txBody>
          <a:bodyPr/>
          <a:lstStyle/>
          <a:p>
            <a:pPr algn="ctr"/>
            <a:r>
              <a:rPr lang="en-US" sz="2400" b="0" dirty="0">
                <a:solidFill>
                  <a:srgbClr val="FFC000"/>
                </a:solidFill>
              </a:rPr>
              <a:t>WCST Project – 2022 Etive Marine Detections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97145-8483-479A-ADFD-AF99A7E0927B}"/>
              </a:ext>
            </a:extLst>
          </p:cNvPr>
          <p:cNvSpPr txBox="1"/>
          <p:nvPr/>
        </p:nvSpPr>
        <p:spPr bwMode="auto">
          <a:xfrm>
            <a:off x="240762" y="1052736"/>
            <a:ext cx="3847964" cy="505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Etive  - 77 tags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Marine -  75 % (58 smolts)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Sound of Mull – 13 % (10)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Coll – Rum – 1.3 % (1)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Firth of Lorn – 61 % (47)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Colonsay – Mull – 39 % (30)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Outer Hebrides – 1.3 % (1)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Total -226 tags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Marine -  63 % (142 smolts)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Sound of Mull – 11.5 % (26)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Coll – Rum – 2.1 % (5)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Firth of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Lorn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– 51 % (115)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Jura – Colonsay – 0.9 % (2)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Colonsay – Mull – 42 % (95)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Islay – OH – 0.9 % (2)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14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a body of water&#10;&#10;Description automatically generated">
            <a:extLst>
              <a:ext uri="{FF2B5EF4-FFF2-40B4-BE49-F238E27FC236}">
                <a16:creationId xmlns:a16="http://schemas.microsoft.com/office/drawing/2014/main" id="{0FA7CE6D-32C6-2C40-35AB-3D97C1B7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4" y="1257679"/>
            <a:ext cx="8701241" cy="50516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02" y="193656"/>
            <a:ext cx="7427167" cy="864468"/>
          </a:xfrm>
        </p:spPr>
        <p:txBody>
          <a:bodyPr/>
          <a:lstStyle/>
          <a:p>
            <a:r>
              <a:rPr lang="en-GB" sz="2100" dirty="0">
                <a:solidFill>
                  <a:srgbClr val="FFC000"/>
                </a:solidFill>
              </a:rPr>
              <a:t>River Awe downstream fish migration Study </a:t>
            </a:r>
            <a:r>
              <a:rPr lang="en-GB" sz="2100" dirty="0">
                <a:solidFill>
                  <a:schemeClr val="tx1"/>
                </a:solidFill>
              </a:rPr>
              <a:t>2024-2026</a:t>
            </a:r>
            <a:endParaRPr lang="en-GB" sz="2100" dirty="0">
              <a:solidFill>
                <a:schemeClr val="tx1"/>
              </a:solidFill>
              <a:ea typeface="Tahoma"/>
              <a:cs typeface="Tahom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2B8B-BA4D-4619-8646-1410D6131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195" y="1556792"/>
            <a:ext cx="4255091" cy="475252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solidFill>
                  <a:srgbClr val="FFC000"/>
                </a:solidFill>
                <a:ea typeface="+mn-lt"/>
                <a:cs typeface="+mn-lt"/>
              </a:rPr>
              <a:t>Proposals - </a:t>
            </a:r>
            <a:r>
              <a:rPr lang="en-GB" sz="1800" dirty="0">
                <a:ea typeface="+mn-lt"/>
                <a:cs typeface="+mn-lt"/>
              </a:rPr>
              <a:t>AFT are in negotiations with SSE to design and implement further study of salmon smolt migration in the Awe catchment:</a:t>
            </a:r>
          </a:p>
          <a:p>
            <a:r>
              <a:rPr lang="en-GB" sz="1800" dirty="0">
                <a:solidFill>
                  <a:srgbClr val="FFC000"/>
                </a:solidFill>
                <a:ea typeface="+mn-lt"/>
                <a:cs typeface="+mn-lt"/>
              </a:rPr>
              <a:t>Provide funding support over a 3-year study   </a:t>
            </a:r>
          </a:p>
          <a:p>
            <a:r>
              <a:rPr lang="en-GB" sz="1800" dirty="0">
                <a:ea typeface="+mn-lt"/>
                <a:cs typeface="+mn-lt"/>
              </a:rPr>
              <a:t>Smolt migration (timing / duration / survival) through Loch Awe &amp; River Awe / Inverawe hydro scheme.</a:t>
            </a:r>
          </a:p>
          <a:p>
            <a:r>
              <a:rPr lang="en-GB" sz="1800" dirty="0">
                <a:solidFill>
                  <a:srgbClr val="FFC000"/>
                </a:solidFill>
                <a:ea typeface="+mn-lt"/>
                <a:cs typeface="+mn-lt"/>
              </a:rPr>
              <a:t>Understand environmental factors affecting migration and fine tune operation of the Awe barrage to maximise smolt passage &amp; survival.</a:t>
            </a:r>
          </a:p>
          <a:p>
            <a:r>
              <a:rPr lang="en-GB" sz="1800" dirty="0">
                <a:ea typeface="+mn-lt"/>
                <a:cs typeface="+mn-lt"/>
              </a:rPr>
              <a:t>Understand any effect of pump-storage hydro scheme on smolt migration </a:t>
            </a:r>
          </a:p>
          <a:p>
            <a:endParaRPr lang="en-GB" dirty="0">
              <a:solidFill>
                <a:srgbClr val="FFC000"/>
              </a:solidFill>
              <a:ea typeface="+mn-lt"/>
              <a:cs typeface="+mn-lt"/>
            </a:endParaRPr>
          </a:p>
          <a:p>
            <a:endParaRPr lang="en-GB" sz="1500" dirty="0">
              <a:ea typeface="Tahoma"/>
              <a:cs typeface="Tahoma"/>
            </a:endParaRPr>
          </a:p>
          <a:p>
            <a:endParaRPr lang="en-GB" sz="1500" dirty="0">
              <a:ea typeface="Tahoma"/>
              <a:cs typeface="Tahoma"/>
            </a:endParaRPr>
          </a:p>
          <a:p>
            <a:endParaRPr lang="en-GB" sz="1500" dirty="0">
              <a:ea typeface="Tahoma"/>
              <a:cs typeface="Tahoma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D074DB0-93AB-C56C-2B82-06CC316B6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32" y="3573016"/>
            <a:ext cx="2322537" cy="30967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8854358"/>
      </p:ext>
    </p:extLst>
  </p:cSld>
  <p:clrMapOvr>
    <a:masterClrMapping/>
  </p:clrMapOvr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2831dc-51d9-4450-a7c7-009505c963dd" xsi:nil="true"/>
    <lcf76f155ced4ddcb4097134ff3c332f xmlns="6fb51240-aa08-4d19-875f-5534387e6bc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D28C5BE0BA740A7DB66913B90D223" ma:contentTypeVersion="17" ma:contentTypeDescription="Create a new document." ma:contentTypeScope="" ma:versionID="f1bedcff208a650cfd1405088c22d44d">
  <xsd:schema xmlns:xsd="http://www.w3.org/2001/XMLSchema" xmlns:xs="http://www.w3.org/2001/XMLSchema" xmlns:p="http://schemas.microsoft.com/office/2006/metadata/properties" xmlns:ns2="6fb51240-aa08-4d19-875f-5534387e6bc7" xmlns:ns3="a02831dc-51d9-4450-a7c7-009505c963dd" targetNamespace="http://schemas.microsoft.com/office/2006/metadata/properties" ma:root="true" ma:fieldsID="c331bcf5c0a120787d43ca80b2df4a95" ns2:_="" ns3:_="">
    <xsd:import namespace="6fb51240-aa08-4d19-875f-5534387e6bc7"/>
    <xsd:import namespace="a02831dc-51d9-4450-a7c7-009505c963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51240-aa08-4d19-875f-5534387e6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f21b58-171f-4e31-a535-ecc976dbcd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831dc-51d9-4450-a7c7-009505c963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7e4673-24b7-43da-9dff-489a8e8e85ee}" ma:internalName="TaxCatchAll" ma:showField="CatchAllData" ma:web="a02831dc-51d9-4450-a7c7-009505c96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AE82BB-733A-4D45-9D41-F4B69A0F1ABF}">
  <ds:schemaRefs>
    <ds:schemaRef ds:uri="http://schemas.microsoft.com/office/2006/metadata/properties"/>
    <ds:schemaRef ds:uri="http://schemas.microsoft.com/office/infopath/2007/PartnerControls"/>
    <ds:schemaRef ds:uri="a02831dc-51d9-4450-a7c7-009505c963dd"/>
    <ds:schemaRef ds:uri="6fb51240-aa08-4d19-875f-5534387e6bc7"/>
  </ds:schemaRefs>
</ds:datastoreItem>
</file>

<file path=customXml/itemProps2.xml><?xml version="1.0" encoding="utf-8"?>
<ds:datastoreItem xmlns:ds="http://schemas.openxmlformats.org/officeDocument/2006/customXml" ds:itemID="{6B803F7D-FB5F-4F20-8775-B46AFAE338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5BEE9C-D20F-4D95-B165-B4A889455A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b51240-aa08-4d19-875f-5534387e6bc7"/>
    <ds:schemaRef ds:uri="a02831dc-51d9-4450-a7c7-009505c96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4655</TotalTime>
  <Words>1143</Words>
  <Application>Microsoft Office PowerPoint</Application>
  <PresentationFormat>On-screen Show (4:3)</PresentationFormat>
  <Paragraphs>188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Tahoma</vt:lpstr>
      <vt:lpstr>Wingdings</vt:lpstr>
      <vt:lpstr>Textured</vt:lpstr>
      <vt:lpstr>Textured</vt:lpstr>
      <vt:lpstr>AFT Biologist’s Report</vt:lpstr>
      <vt:lpstr>AFT Activities 2023-24</vt:lpstr>
      <vt:lpstr>West Coast Salmon Smolt Tracking Project</vt:lpstr>
      <vt:lpstr>West Coast Salmon Tracking Project 2021-23</vt:lpstr>
      <vt:lpstr>River Awe downstream fish migration  - Pilot Acoustic tracking Study 2022-23</vt:lpstr>
      <vt:lpstr>WCST Project – 2022 Inshore Results</vt:lpstr>
      <vt:lpstr>WCST Project – 2022 Orchy Marine Results</vt:lpstr>
      <vt:lpstr>WCST Project – 2022 Etive Marine Detections</vt:lpstr>
      <vt:lpstr>River Awe downstream fish migration Study 2024-2026</vt:lpstr>
      <vt:lpstr>Habitat Improvement – River Goil</vt:lpstr>
      <vt:lpstr>Habitat Improvement – River Ruel</vt:lpstr>
      <vt:lpstr>Habitat Improvement – River Eachaig</vt:lpstr>
      <vt:lpstr> ASSES 2021-23 </vt:lpstr>
      <vt:lpstr> ASSES 2021 </vt:lpstr>
      <vt:lpstr> ASSES 2021 Results by Region </vt:lpstr>
      <vt:lpstr>Salmon Nutrient Project – R. Creran</vt:lpstr>
      <vt:lpstr>NEPS 2023</vt:lpstr>
      <vt:lpstr>Commercial contracts</vt:lpstr>
      <vt:lpstr> Sea lice / Sea trout Monitoring </vt:lpstr>
      <vt:lpstr>Thank you for your support</vt:lpstr>
    </vt:vector>
  </TitlesOfParts>
  <Company>Argyll Fisheries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Argyll Fisheries Trust</dc:title>
  <dc:creator>Alan Kettle-White</dc:creator>
  <cp:lastModifiedBy>Alan Kettle-White</cp:lastModifiedBy>
  <cp:revision>541</cp:revision>
  <dcterms:created xsi:type="dcterms:W3CDTF">2006-10-26T09:57:33Z</dcterms:created>
  <dcterms:modified xsi:type="dcterms:W3CDTF">2023-11-07T07:24:59Z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0x0101004AED28C5BE0BA740A7DB66913B90D223</vt:lpwstr>
  </property>
  <property fmtid="{D5CDD505-2E9C-101B-9397-08002B2CF9AE}" pid="3" name="Order">
    <vt:r8>1281800</vt:r8>
  </property>
  <property fmtid="{D5CDD505-2E9C-101B-9397-08002B2CF9AE}" pid="4" name="MediaServiceImageTags">
    <vt:lpwstr/>
  </property>
</Properties>
</file>